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7"/>
  </p:notesMasterIdLst>
  <p:sldIdLst>
    <p:sldId id="261" r:id="rId2"/>
    <p:sldId id="257" r:id="rId3"/>
    <p:sldId id="256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64" d="100"/>
          <a:sy n="64" d="100"/>
        </p:scale>
        <p:origin x="-1740" y="-59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A0136A-81D5-D441-8810-93E9600744FA}" type="datetimeFigureOut">
              <a:rPr lang="en-US" smtClean="0"/>
              <a:pPr/>
              <a:t>1/6/2017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AA9618-27A2-FD40-8296-1C9F04A5FE2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9496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AA9618-27A2-FD40-8296-1C9F04A5FE26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5429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AA9618-27A2-FD40-8296-1C9F04A5FE26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2458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AA9618-27A2-FD40-8296-1C9F04A5FE26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7295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AA9618-27A2-FD40-8296-1C9F04A5FE26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5919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2AC7B4A-B503-0647-9E89-6994AA04F74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38059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07054AD-A1F7-4F49-BD34-3D45287FAE0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33566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42D6DB1-95A2-134E-B54B-FC793867301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39412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4A312D2-F0C4-C445-B2DF-C10EE0E9506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81587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441C086-C874-D941-9EA0-E34C271974C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01172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2894890-3B89-3C42-88D1-74842000CE3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53950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7EE35A8-5249-1C40-8C7D-FF5D945A2B3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92358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DD5DDCF-59EC-A04B-B36E-19CC1FD2984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37823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B6ED17C-74E0-A240-9EE1-9BCB43767B4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6961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FCD744C-EF90-1A45-BB08-372804ECFFB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19118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2CF013D-FB92-D942-B3DF-3B47E22EC62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09558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fld id="{2FA97541-3F81-5648-8384-F117A887DA48}" type="slidenum">
              <a:rPr lang="en-US">
                <a:solidFill>
                  <a:srgbClr val="000000"/>
                </a:solidFill>
                <a:latin typeface="Arial" charset="0"/>
              </a:rPr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1033" name="Picture 9" descr="3Rs-tag7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16667"/>
            <a:ext cx="2362200" cy="541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01478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1B75BB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1B75BB"/>
          </a:solidFill>
          <a:latin typeface="Gotham Book" charset="0"/>
          <a:ea typeface="ＭＳ Ｐゴシック" charset="0"/>
          <a:cs typeface="ＭＳ Ｐゴシック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1B75BB"/>
          </a:solidFill>
          <a:latin typeface="Gotham Book" charset="0"/>
          <a:ea typeface="ＭＳ Ｐゴシック" charset="0"/>
          <a:cs typeface="ＭＳ Ｐゴシック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1B75BB"/>
          </a:solidFill>
          <a:latin typeface="Gotham Book" charset="0"/>
          <a:ea typeface="ＭＳ Ｐゴシック" charset="0"/>
          <a:cs typeface="ＭＳ Ｐゴシック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1B75BB"/>
          </a:solidFill>
          <a:latin typeface="Gotham Book" charset="0"/>
          <a:ea typeface="ＭＳ Ｐゴシック" charset="0"/>
          <a:cs typeface="ＭＳ Ｐゴシック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1B75BB"/>
          </a:solidFill>
          <a:latin typeface="Gotham Book" charset="0"/>
          <a:ea typeface="ＭＳ Ｐゴシック" charset="0"/>
          <a:cs typeface="ＭＳ Ｐゴシック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1B75BB"/>
          </a:solidFill>
          <a:latin typeface="Gotham Book" charset="0"/>
          <a:ea typeface="ＭＳ Ｐゴシック" charset="0"/>
          <a:cs typeface="ＭＳ Ｐゴシック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1B75BB"/>
          </a:solidFill>
          <a:latin typeface="Gotham Book" charset="0"/>
          <a:ea typeface="ＭＳ Ｐゴシック" charset="0"/>
          <a:cs typeface="ＭＳ Ｐゴシック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1B75BB"/>
          </a:solidFill>
          <a:latin typeface="Gotham Book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jpg"/><Relationship Id="rId4" Type="http://schemas.openxmlformats.org/officeDocument/2006/relationships/image" Target="../media/image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Sexual and Reproductive Anatomy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884420" y="3886200"/>
            <a:ext cx="7345180" cy="1752600"/>
          </a:xfrm>
        </p:spPr>
        <p:txBody>
          <a:bodyPr/>
          <a:lstStyle/>
          <a:p>
            <a:r>
              <a:rPr lang="en-US" dirty="0" smtClean="0"/>
              <a:t>5th</a:t>
            </a:r>
            <a:r>
              <a:rPr lang="en-US" dirty="0" smtClean="0"/>
              <a:t> </a:t>
            </a:r>
            <a:r>
              <a:rPr lang="en-US" dirty="0"/>
              <a:t>Grade Lesson </a:t>
            </a:r>
            <a:endParaRPr lang="en-US" dirty="0" smtClean="0"/>
          </a:p>
          <a:p>
            <a:r>
              <a:rPr lang="en-US" dirty="0"/>
              <a:t>f</a:t>
            </a:r>
            <a:r>
              <a:rPr lang="en-US" dirty="0" smtClean="0"/>
              <a:t>rom Rights</a:t>
            </a:r>
            <a:r>
              <a:rPr lang="en-US" dirty="0"/>
              <a:t>, Respect, Responsibility: A K-12 Sexuality Education Curriculum</a:t>
            </a:r>
          </a:p>
          <a:p>
            <a:endParaRPr lang="en-US" dirty="0"/>
          </a:p>
        </p:txBody>
      </p:sp>
      <p:pic>
        <p:nvPicPr>
          <p:cNvPr id="4" name="Picture 3" descr="afy_logo-medium-WEB-2-18-1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6040244"/>
            <a:ext cx="1828800" cy="817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58815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8700"/>
            <a:ext cx="9144000" cy="1143000"/>
          </a:xfrm>
        </p:spPr>
        <p:txBody>
          <a:bodyPr/>
          <a:lstStyle/>
          <a:p>
            <a:r>
              <a:rPr lang="en-US" dirty="0" smtClean="0"/>
              <a:t>Male Anatomy</a:t>
            </a:r>
            <a:endParaRPr lang="en-US" dirty="0"/>
          </a:p>
        </p:txBody>
      </p:sp>
      <p:pic>
        <p:nvPicPr>
          <p:cNvPr id="7" name="Picture 6" descr="Male Anatomy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1426" y="1172168"/>
            <a:ext cx="7572376" cy="4533900"/>
          </a:xfrm>
          <a:prstGeom prst="rect">
            <a:avLst/>
          </a:prstGeom>
        </p:spPr>
      </p:pic>
      <p:pic>
        <p:nvPicPr>
          <p:cNvPr id="4" name="Picture 3" descr="AFY_LOGO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5684" y="5871760"/>
            <a:ext cx="1496766" cy="639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82075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67310"/>
            <a:ext cx="9144000" cy="1143000"/>
          </a:xfrm>
        </p:spPr>
        <p:txBody>
          <a:bodyPr/>
          <a:lstStyle/>
          <a:p>
            <a:r>
              <a:rPr lang="en-US" dirty="0" smtClean="0"/>
              <a:t>Female Anatomy</a:t>
            </a:r>
            <a:endParaRPr lang="en-US" dirty="0"/>
          </a:p>
        </p:txBody>
      </p:sp>
      <p:pic>
        <p:nvPicPr>
          <p:cNvPr id="4" name="Picture 3" descr="AFY_LOGO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5684" y="5871760"/>
            <a:ext cx="1496766" cy="639697"/>
          </a:xfrm>
          <a:prstGeom prst="rect">
            <a:avLst/>
          </a:prstGeom>
        </p:spPr>
      </p:pic>
      <p:pic>
        <p:nvPicPr>
          <p:cNvPr id="3" name="Picture 2" descr="Internal-Female-color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695" y="1210310"/>
            <a:ext cx="6942952" cy="4213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97929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7310"/>
            <a:ext cx="9144000" cy="1143000"/>
          </a:xfrm>
        </p:spPr>
        <p:txBody>
          <a:bodyPr/>
          <a:lstStyle/>
          <a:p>
            <a:r>
              <a:rPr lang="en-US" dirty="0" smtClean="0"/>
              <a:t>External Female Anatomy</a:t>
            </a:r>
            <a:endParaRPr lang="en-US" dirty="0"/>
          </a:p>
        </p:txBody>
      </p:sp>
      <p:pic>
        <p:nvPicPr>
          <p:cNvPr id="4" name="Picture 3" descr="External Female Anatomy.png"/>
          <p:cNvPicPr>
            <a:picLocks noChangeAspect="1"/>
          </p:cNvPicPr>
          <p:nvPr/>
        </p:nvPicPr>
        <p:blipFill>
          <a:blip r:embed="rId3"/>
          <a:srcRect l="2219" r="2219"/>
          <a:stretch>
            <a:fillRect/>
          </a:stretch>
        </p:blipFill>
        <p:spPr>
          <a:xfrm>
            <a:off x="669539" y="1203921"/>
            <a:ext cx="7876443" cy="4533900"/>
          </a:xfrm>
          <a:prstGeom prst="rect">
            <a:avLst/>
          </a:prstGeom>
        </p:spPr>
      </p:pic>
      <p:pic>
        <p:nvPicPr>
          <p:cNvPr id="5" name="Picture 4" descr="AFY_LOGO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5684" y="5871760"/>
            <a:ext cx="1496766" cy="639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2099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67310"/>
            <a:ext cx="8229600" cy="1143000"/>
          </a:xfrm>
        </p:spPr>
        <p:txBody>
          <a:bodyPr/>
          <a:lstStyle/>
          <a:p>
            <a:r>
              <a:rPr lang="en-US" dirty="0" smtClean="0"/>
              <a:t>Reproductive Anatomy</a:t>
            </a:r>
            <a:endParaRPr lang="en-US" dirty="0"/>
          </a:p>
        </p:txBody>
      </p:sp>
      <p:pic>
        <p:nvPicPr>
          <p:cNvPr id="9" name="Picture 8" descr="Male Anatomy.png"/>
          <p:cNvPicPr>
            <a:picLocks noChangeAspect="1"/>
          </p:cNvPicPr>
          <p:nvPr/>
        </p:nvPicPr>
        <p:blipFill>
          <a:blip r:embed="rId3"/>
          <a:srcRect l="2415" r="12077"/>
          <a:stretch>
            <a:fillRect/>
          </a:stretch>
        </p:blipFill>
        <p:spPr>
          <a:xfrm>
            <a:off x="457200" y="1856386"/>
            <a:ext cx="4011490" cy="2808939"/>
          </a:xfrm>
          <a:prstGeom prst="rect">
            <a:avLst/>
          </a:prstGeom>
        </p:spPr>
      </p:pic>
      <p:pic>
        <p:nvPicPr>
          <p:cNvPr id="5" name="Picture 4" descr="AFY_LOGO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5684" y="5871760"/>
            <a:ext cx="1496766" cy="639697"/>
          </a:xfrm>
          <a:prstGeom prst="rect">
            <a:avLst/>
          </a:prstGeom>
        </p:spPr>
      </p:pic>
      <p:pic>
        <p:nvPicPr>
          <p:cNvPr id="6" name="Picture 5" descr="Internal-Female-color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7380" y="1905611"/>
            <a:ext cx="4500446" cy="2731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4675409"/>
      </p:ext>
    </p:extLst>
  </p:cSld>
  <p:clrMapOvr>
    <a:masterClrMapping/>
  </p:clrMapOvr>
</p:sld>
</file>

<file path=ppt/theme/theme1.xml><?xml version="1.0" encoding="utf-8"?>
<a:theme xmlns:a="http://schemas.openxmlformats.org/drawingml/2006/main" name="Advocates NEW_PPT_templat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Gotham Book"/>
        <a:ea typeface="ＭＳ Ｐゴシック"/>
        <a:cs typeface="ＭＳ Ｐゴシック"/>
      </a:majorFont>
      <a:minorFont>
        <a:latin typeface="VistaSansBook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92</TotalTime>
  <Words>32</Words>
  <Application>Microsoft Office PowerPoint</Application>
  <PresentationFormat>On-screen Show (4:3)</PresentationFormat>
  <Paragraphs>11</Paragraphs>
  <Slides>5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Advocates NEW_PPT_template</vt:lpstr>
      <vt:lpstr>Sexual and Reproductive Anatomy</vt:lpstr>
      <vt:lpstr>Male Anatomy</vt:lpstr>
      <vt:lpstr>Female Anatomy</vt:lpstr>
      <vt:lpstr>External Female Anatomy</vt:lpstr>
      <vt:lpstr>Reproductive Anatomy</vt:lpstr>
    </vt:vector>
  </TitlesOfParts>
  <Company>Advocates for Youth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Arlene Basilio</dc:creator>
  <cp:lastModifiedBy>Ashley Benson</cp:lastModifiedBy>
  <cp:revision>8</cp:revision>
  <dcterms:created xsi:type="dcterms:W3CDTF">2016-01-06T14:25:03Z</dcterms:created>
  <dcterms:modified xsi:type="dcterms:W3CDTF">2017-01-06T20:59:59Z</dcterms:modified>
</cp:coreProperties>
</file>