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4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498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7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202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5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0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55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479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8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CA16D-7409-42A6-8267-3C428FCFF349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A31AD-6AF2-4A24-809C-3E6BFAF6DAE4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4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0287" y="1815017"/>
            <a:ext cx="10160601" cy="2387600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Respuesta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sexual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humana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Hormonas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sexuales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 ¿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nos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recuerdas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Las </a:t>
            </a:r>
            <a:r>
              <a:rPr lang="en-US" b="1" dirty="0" err="1" smtClean="0"/>
              <a:t>hormonas</a:t>
            </a:r>
            <a:r>
              <a:rPr lang="en-US" b="1" dirty="0" smtClean="0"/>
              <a:t> son </a:t>
            </a:r>
            <a:r>
              <a:rPr lang="en-US" b="1" dirty="0" err="1" smtClean="0"/>
              <a:t>los</a:t>
            </a:r>
            <a:r>
              <a:rPr lang="en-US" b="1" dirty="0" smtClean="0"/>
              <a:t> </a:t>
            </a:r>
            <a:r>
              <a:rPr lang="en-US" b="1" dirty="0" err="1" smtClean="0"/>
              <a:t>químicos</a:t>
            </a:r>
            <a:r>
              <a:rPr lang="en-US" b="1" dirty="0" smtClean="0"/>
              <a:t> </a:t>
            </a:r>
            <a:r>
              <a:rPr lang="en-US" b="1" dirty="0" err="1" smtClean="0"/>
              <a:t>naturales</a:t>
            </a:r>
            <a:r>
              <a:rPr lang="en-US" b="1" dirty="0" smtClean="0"/>
              <a:t> </a:t>
            </a:r>
            <a:r>
              <a:rPr lang="en-US" b="1" dirty="0" err="1" smtClean="0"/>
              <a:t>producidos</a:t>
            </a:r>
            <a:r>
              <a:rPr lang="en-US" b="1" dirty="0" smtClean="0"/>
              <a:t> </a:t>
            </a:r>
            <a:r>
              <a:rPr lang="en-US" b="1" dirty="0" err="1" smtClean="0"/>
              <a:t>por</a:t>
            </a:r>
            <a:r>
              <a:rPr lang="en-US" b="1" dirty="0" smtClean="0"/>
              <a:t> el </a:t>
            </a:r>
            <a:r>
              <a:rPr lang="en-US" b="1" dirty="0" err="1" smtClean="0"/>
              <a:t>cuerpo</a:t>
            </a:r>
            <a:r>
              <a:rPr lang="en-US" b="1" dirty="0" smtClean="0"/>
              <a:t> </a:t>
            </a:r>
            <a:r>
              <a:rPr lang="en-US" b="1" dirty="0" err="1" smtClean="0"/>
              <a:t>humano</a:t>
            </a:r>
            <a:r>
              <a:rPr lang="en-US" b="1" dirty="0" smtClean="0"/>
              <a:t> que </a:t>
            </a:r>
            <a:r>
              <a:rPr lang="en-US" b="1" dirty="0" err="1" smtClean="0"/>
              <a:t>afectan</a:t>
            </a:r>
            <a:r>
              <a:rPr lang="en-US" b="1" dirty="0" smtClean="0"/>
              <a:t> el </a:t>
            </a:r>
            <a:r>
              <a:rPr lang="en-US" b="1" dirty="0" err="1" smtClean="0"/>
              <a:t>modo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que el </a:t>
            </a:r>
            <a:r>
              <a:rPr lang="en-US" b="1" dirty="0" err="1" smtClean="0"/>
              <a:t>cuerpo</a:t>
            </a:r>
            <a:r>
              <a:rPr lang="en-US" b="1" dirty="0" smtClean="0"/>
              <a:t> se </a:t>
            </a:r>
            <a:r>
              <a:rPr lang="en-US" b="1" dirty="0" err="1" smtClean="0"/>
              <a:t>desarrolla</a:t>
            </a:r>
            <a:r>
              <a:rPr lang="en-US" b="1" dirty="0" smtClean="0"/>
              <a:t> y </a:t>
            </a:r>
            <a:r>
              <a:rPr lang="en-US" b="1" dirty="0" err="1" smtClean="0"/>
              <a:t>funciona</a:t>
            </a:r>
            <a:r>
              <a:rPr lang="en-US" b="1" dirty="0" smtClean="0"/>
              <a:t>.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Las </a:t>
            </a:r>
            <a:r>
              <a:rPr lang="en-US" b="1" dirty="0" err="1" smtClean="0"/>
              <a:t>hormonas</a:t>
            </a:r>
            <a:r>
              <a:rPr lang="en-US" b="1" dirty="0" smtClean="0"/>
              <a:t> </a:t>
            </a:r>
            <a:r>
              <a:rPr lang="en-US" b="1" dirty="0" err="1" smtClean="0"/>
              <a:t>sexuales</a:t>
            </a:r>
            <a:r>
              <a:rPr lang="en-US" b="1" dirty="0" smtClean="0"/>
              <a:t> (el </a:t>
            </a:r>
            <a:r>
              <a:rPr lang="en-US" b="1" dirty="0" err="1" smtClean="0"/>
              <a:t>estrógeno</a:t>
            </a:r>
            <a:r>
              <a:rPr lang="en-US" b="1" dirty="0" smtClean="0"/>
              <a:t> y la </a:t>
            </a:r>
            <a:r>
              <a:rPr lang="en-US" b="1" dirty="0" err="1" smtClean="0"/>
              <a:t>testosterona</a:t>
            </a:r>
            <a:r>
              <a:rPr lang="en-US" b="1" dirty="0" smtClean="0"/>
              <a:t>) </a:t>
            </a:r>
            <a:r>
              <a:rPr lang="en-US" b="1" dirty="0" err="1" smtClean="0"/>
              <a:t>afectan</a:t>
            </a:r>
            <a:r>
              <a:rPr lang="en-US" b="1" dirty="0" smtClean="0"/>
              <a:t> el </a:t>
            </a:r>
            <a:r>
              <a:rPr lang="en-US" b="1" dirty="0" err="1" smtClean="0"/>
              <a:t>modo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que </a:t>
            </a:r>
            <a:r>
              <a:rPr lang="en-US" b="1" dirty="0" err="1" smtClean="0"/>
              <a:t>los</a:t>
            </a:r>
            <a:r>
              <a:rPr lang="en-US" b="1" dirty="0" smtClean="0"/>
              <a:t> </a:t>
            </a:r>
            <a:r>
              <a:rPr lang="en-US" b="1" dirty="0" err="1" smtClean="0"/>
              <a:t>órganos</a:t>
            </a:r>
            <a:r>
              <a:rPr lang="en-US" b="1" dirty="0" smtClean="0"/>
              <a:t> </a:t>
            </a:r>
            <a:r>
              <a:rPr lang="en-US" b="1" dirty="0" err="1" smtClean="0"/>
              <a:t>sexuales</a:t>
            </a:r>
            <a:r>
              <a:rPr lang="en-US" b="1" dirty="0" smtClean="0"/>
              <a:t> y </a:t>
            </a:r>
            <a:r>
              <a:rPr lang="en-US" b="1" dirty="0" err="1" smtClean="0"/>
              <a:t>reproductivos</a:t>
            </a:r>
            <a:r>
              <a:rPr lang="en-US" b="1" dirty="0" smtClean="0"/>
              <a:t> se </a:t>
            </a:r>
            <a:r>
              <a:rPr lang="en-US" b="1" dirty="0" err="1" smtClean="0"/>
              <a:t>desarrollan</a:t>
            </a:r>
            <a:r>
              <a:rPr lang="en-US" b="1" dirty="0" smtClean="0"/>
              <a:t> y </a:t>
            </a:r>
            <a:r>
              <a:rPr lang="en-US" b="1" dirty="0" err="1" smtClean="0"/>
              <a:t>funcionan</a:t>
            </a:r>
            <a:r>
              <a:rPr lang="en-US" b="1" dirty="0" smtClean="0"/>
              <a:t>.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err="1" smtClean="0"/>
              <a:t>Estas</a:t>
            </a:r>
            <a:r>
              <a:rPr lang="en-US" b="1" dirty="0" smtClean="0"/>
              <a:t> </a:t>
            </a:r>
            <a:r>
              <a:rPr lang="en-US" b="1" dirty="0" err="1" smtClean="0"/>
              <a:t>homonas</a:t>
            </a:r>
            <a:r>
              <a:rPr lang="en-US" b="1" dirty="0" smtClean="0"/>
              <a:t> </a:t>
            </a:r>
            <a:r>
              <a:rPr lang="en-US" b="1" dirty="0" err="1" smtClean="0"/>
              <a:t>aumentan</a:t>
            </a:r>
            <a:r>
              <a:rPr lang="en-US" b="1" dirty="0" smtClean="0"/>
              <a:t> </a:t>
            </a:r>
            <a:r>
              <a:rPr lang="en-US" b="1" dirty="0" err="1" smtClean="0"/>
              <a:t>durante</a:t>
            </a:r>
            <a:r>
              <a:rPr lang="en-US" b="1" dirty="0" smtClean="0"/>
              <a:t> la </a:t>
            </a:r>
            <a:r>
              <a:rPr lang="en-US" b="1" dirty="0" err="1" smtClean="0"/>
              <a:t>pubertad</a:t>
            </a:r>
            <a:r>
              <a:rPr lang="en-US" b="1" dirty="0" smtClean="0"/>
              <a:t> y </a:t>
            </a:r>
            <a:r>
              <a:rPr lang="en-US" b="1" dirty="0" err="1" smtClean="0"/>
              <a:t>disminuyen</a:t>
            </a:r>
            <a:r>
              <a:rPr lang="en-US" b="1" dirty="0" smtClean="0"/>
              <a:t> </a:t>
            </a:r>
            <a:r>
              <a:rPr lang="en-US" b="1" dirty="0" smtClean="0"/>
              <a:t>de la </a:t>
            </a:r>
            <a:r>
              <a:rPr lang="en-US" b="1" dirty="0" err="1" smtClean="0"/>
              <a:t>mediana</a:t>
            </a:r>
            <a:r>
              <a:rPr lang="en-US" b="1" dirty="0" smtClean="0"/>
              <a:t> </a:t>
            </a:r>
            <a:r>
              <a:rPr lang="en-US" b="1" dirty="0" err="1" smtClean="0"/>
              <a:t>edad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adelante</a:t>
            </a:r>
            <a:r>
              <a:rPr lang="en-US" b="1" dirty="0" smtClean="0"/>
              <a:t>. </a:t>
            </a:r>
            <a:r>
              <a:rPr lang="en-US" b="1" dirty="0" err="1" smtClean="0"/>
              <a:t>Además</a:t>
            </a:r>
            <a:r>
              <a:rPr lang="en-US" b="1" dirty="0" smtClean="0"/>
              <a:t>, </a:t>
            </a:r>
            <a:r>
              <a:rPr lang="en-US" b="1" dirty="0" err="1" smtClean="0"/>
              <a:t>afecta</a:t>
            </a:r>
            <a:r>
              <a:rPr lang="en-US" b="1" dirty="0" err="1" smtClean="0"/>
              <a:t>n</a:t>
            </a:r>
            <a:r>
              <a:rPr lang="en-US" b="1" dirty="0" smtClean="0"/>
              <a:t> el </a:t>
            </a:r>
            <a:r>
              <a:rPr lang="en-US" b="1" dirty="0" err="1" smtClean="0"/>
              <a:t>deseo</a:t>
            </a:r>
            <a:r>
              <a:rPr lang="en-US" b="1" dirty="0"/>
              <a:t> </a:t>
            </a:r>
            <a:r>
              <a:rPr lang="en-US" b="1" dirty="0" smtClean="0"/>
              <a:t>y la </a:t>
            </a:r>
            <a:r>
              <a:rPr lang="en-US" b="1" dirty="0" err="1" smtClean="0"/>
              <a:t>respuesta</a:t>
            </a:r>
            <a:r>
              <a:rPr lang="en-US" b="1" dirty="0" smtClean="0"/>
              <a:t> sexual a lo largo de la </a:t>
            </a:r>
            <a:r>
              <a:rPr lang="en-US" b="1" dirty="0" err="1" smtClean="0"/>
              <a:t>vida</a:t>
            </a:r>
            <a:r>
              <a:rPr lang="en-US" b="1" dirty="0" smtClean="0"/>
              <a:t>.</a:t>
            </a:r>
            <a:endParaRPr lang="en-US" b="1" dirty="0" smtClean="0"/>
          </a:p>
          <a:p>
            <a:endParaRPr lang="en-US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00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El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ciclo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de la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respuesta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sexual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humana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cuerpo</a:t>
            </a:r>
            <a:r>
              <a:rPr lang="en-US" dirty="0" smtClean="0"/>
              <a:t> </a:t>
            </a:r>
            <a:r>
              <a:rPr lang="en-US" dirty="0" err="1" smtClean="0"/>
              <a:t>humano</a:t>
            </a:r>
            <a:r>
              <a:rPr lang="en-US" dirty="0" smtClean="0"/>
              <a:t> </a:t>
            </a:r>
            <a:r>
              <a:rPr lang="en-US" dirty="0" err="1" smtClean="0"/>
              <a:t>experimenta</a:t>
            </a:r>
            <a:r>
              <a:rPr lang="en-US" dirty="0" smtClean="0"/>
              <a:t> </a:t>
            </a:r>
            <a:r>
              <a:rPr lang="en-US" dirty="0" err="1" smtClean="0"/>
              <a:t>sensaciones</a:t>
            </a:r>
            <a:r>
              <a:rPr lang="en-US" dirty="0" smtClean="0"/>
              <a:t> de </a:t>
            </a:r>
            <a:r>
              <a:rPr lang="en-US" dirty="0" err="1" smtClean="0"/>
              <a:t>excitación</a:t>
            </a:r>
            <a:r>
              <a:rPr lang="en-US" dirty="0" smtClean="0"/>
              <a:t> y,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sensaciones</a:t>
            </a:r>
            <a:r>
              <a:rPr lang="en-US" dirty="0" smtClean="0"/>
              <a:t> se </a:t>
            </a:r>
            <a:r>
              <a:rPr lang="en-US" dirty="0" err="1" smtClean="0"/>
              <a:t>tratan</a:t>
            </a:r>
            <a:r>
              <a:rPr lang="en-US" dirty="0" smtClean="0"/>
              <a:t> con </a:t>
            </a:r>
            <a:r>
              <a:rPr lang="en-US" dirty="0" err="1" smtClean="0"/>
              <a:t>alguna</a:t>
            </a:r>
            <a:r>
              <a:rPr lang="en-US" dirty="0" smtClean="0"/>
              <a:t> </a:t>
            </a:r>
            <a:r>
              <a:rPr lang="en-US" dirty="0" err="1" smtClean="0"/>
              <a:t>conducta</a:t>
            </a:r>
            <a:r>
              <a:rPr lang="en-US" dirty="0" smtClean="0"/>
              <a:t> sexual, </a:t>
            </a:r>
            <a:r>
              <a:rPr lang="en-US" dirty="0" smtClean="0"/>
              <a:t>el </a:t>
            </a:r>
            <a:r>
              <a:rPr lang="en-US" dirty="0" err="1" smtClean="0"/>
              <a:t>cuerpo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atravesar</a:t>
            </a:r>
            <a:r>
              <a:rPr lang="en-US" dirty="0" smtClean="0"/>
              <a:t> un </a:t>
            </a:r>
            <a:r>
              <a:rPr lang="en-US" dirty="0" err="1" smtClean="0"/>
              <a:t>ciclo</a:t>
            </a:r>
            <a:r>
              <a:rPr lang="en-US" dirty="0" smtClean="0"/>
              <a:t> de </a:t>
            </a:r>
            <a:r>
              <a:rPr lang="en-US" dirty="0" err="1" smtClean="0"/>
              <a:t>cuatro</a:t>
            </a:r>
            <a:r>
              <a:rPr lang="en-US" dirty="0" smtClean="0"/>
              <a:t> </a:t>
            </a:r>
            <a:r>
              <a:rPr lang="en-US" dirty="0" err="1" smtClean="0"/>
              <a:t>etapas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r>
              <a:rPr lang="en-US" dirty="0" smtClean="0"/>
              <a:t> de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ciclo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igual</a:t>
            </a:r>
            <a:r>
              <a:rPr lang="en-US" dirty="0" smtClean="0"/>
              <a:t> para </a:t>
            </a:r>
            <a:r>
              <a:rPr lang="en-US" dirty="0" err="1" smtClean="0"/>
              <a:t>todos</a:t>
            </a:r>
            <a:r>
              <a:rPr lang="en-US" dirty="0" smtClean="0"/>
              <a:t>, sin </a:t>
            </a:r>
            <a:r>
              <a:rPr lang="en-US" dirty="0" err="1" smtClean="0"/>
              <a:t>importar</a:t>
            </a:r>
            <a:r>
              <a:rPr lang="en-US" dirty="0" smtClean="0"/>
              <a:t> el </a:t>
            </a:r>
            <a:r>
              <a:rPr lang="en-US" dirty="0" err="1" smtClean="0"/>
              <a:t>sexo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el </a:t>
            </a:r>
            <a:r>
              <a:rPr lang="en-US" dirty="0" err="1" smtClean="0"/>
              <a:t>género</a:t>
            </a:r>
            <a:r>
              <a:rPr lang="en-US" dirty="0" smtClean="0"/>
              <a:t>.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r>
              <a:rPr lang="en-US" dirty="0" smtClean="0"/>
              <a:t> son </a:t>
            </a:r>
            <a:r>
              <a:rPr lang="en-US" dirty="0" err="1" smtClean="0"/>
              <a:t>parecidas</a:t>
            </a:r>
            <a:r>
              <a:rPr lang="en-US" dirty="0" smtClean="0"/>
              <a:t>, </a:t>
            </a:r>
            <a:r>
              <a:rPr lang="en-US" dirty="0" err="1" smtClean="0"/>
              <a:t>pero</a:t>
            </a:r>
            <a:r>
              <a:rPr lang="en-US" dirty="0" smtClean="0"/>
              <a:t> se </a:t>
            </a:r>
            <a:r>
              <a:rPr lang="en-US" dirty="0" err="1" smtClean="0"/>
              <a:t>diferencian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algún</a:t>
            </a:r>
            <a:r>
              <a:rPr lang="en-US" dirty="0" smtClean="0"/>
              <a:t> </a:t>
            </a:r>
            <a:r>
              <a:rPr lang="en-US" dirty="0" err="1" smtClean="0"/>
              <a:t>aspecto</a:t>
            </a:r>
            <a:r>
              <a:rPr lang="en-US" dirty="0" smtClean="0"/>
              <a:t>.</a:t>
            </a:r>
            <a:r>
              <a:rPr lang="en-US" dirty="0" smtClean="0"/>
              <a:t>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partes</a:t>
            </a:r>
            <a:r>
              <a:rPr lang="en-US" dirty="0" smtClean="0"/>
              <a:t> del </a:t>
            </a:r>
            <a:r>
              <a:rPr lang="en-US" dirty="0" err="1" smtClean="0"/>
              <a:t>ciclo</a:t>
            </a:r>
            <a:r>
              <a:rPr lang="en-US" dirty="0" smtClean="0"/>
              <a:t> solo </a:t>
            </a:r>
            <a:r>
              <a:rPr lang="en-US" dirty="0" err="1" smtClean="0"/>
              <a:t>corresponden</a:t>
            </a:r>
            <a:r>
              <a:rPr lang="en-US" dirty="0" smtClean="0"/>
              <a:t> a un </a:t>
            </a:r>
            <a:r>
              <a:rPr lang="en-US" dirty="0" err="1" smtClean="0"/>
              <a:t>sexo</a:t>
            </a:r>
            <a:r>
              <a:rPr lang="en-US" dirty="0" smtClean="0"/>
              <a:t> </a:t>
            </a:r>
            <a:r>
              <a:rPr lang="en-US" dirty="0" err="1" smtClean="0"/>
              <a:t>biológico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56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Etapa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1: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excitación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580194" cy="4351338"/>
          </a:xfrm>
        </p:spPr>
        <p:txBody>
          <a:bodyPr/>
          <a:lstStyle/>
          <a:p>
            <a:r>
              <a:rPr lang="en-US" dirty="0" err="1" smtClean="0"/>
              <a:t>Cuando</a:t>
            </a:r>
            <a:r>
              <a:rPr lang="en-US" dirty="0" smtClean="0"/>
              <a:t> el </a:t>
            </a:r>
            <a:r>
              <a:rPr lang="en-US" dirty="0" err="1" smtClean="0"/>
              <a:t>cuerpo</a:t>
            </a:r>
            <a:r>
              <a:rPr lang="en-US" dirty="0" smtClean="0"/>
              <a:t> </a:t>
            </a:r>
            <a:r>
              <a:rPr lang="en-US" dirty="0" err="1" smtClean="0"/>
              <a:t>comienza</a:t>
            </a:r>
            <a:r>
              <a:rPr lang="en-US" dirty="0" smtClean="0"/>
              <a:t> a </a:t>
            </a:r>
            <a:r>
              <a:rPr lang="en-US" dirty="0" err="1" smtClean="0"/>
              <a:t>excitarse</a:t>
            </a:r>
            <a:r>
              <a:rPr lang="en-US" dirty="0" smtClean="0"/>
              <a:t>, la </a:t>
            </a:r>
            <a:r>
              <a:rPr lang="en-US" dirty="0" err="1" smtClean="0"/>
              <a:t>sangre</a:t>
            </a:r>
            <a:r>
              <a:rPr lang="en-US" dirty="0"/>
              <a:t> </a:t>
            </a:r>
            <a:r>
              <a:rPr lang="en-US" dirty="0" err="1" smtClean="0"/>
              <a:t>fluye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diferentes</a:t>
            </a:r>
            <a:r>
              <a:rPr lang="en-US" dirty="0" smtClean="0"/>
              <a:t> </a:t>
            </a:r>
            <a:r>
              <a:rPr lang="en-US" dirty="0" err="1" smtClean="0"/>
              <a:t>direcciones</a:t>
            </a:r>
            <a:r>
              <a:rPr lang="en-US" dirty="0" smtClean="0"/>
              <a:t>, </a:t>
            </a:r>
            <a:r>
              <a:rPr lang="en-US" dirty="0" err="1" smtClean="0"/>
              <a:t>en</a:t>
            </a:r>
            <a:r>
              <a:rPr lang="en-US" dirty="0" smtClean="0"/>
              <a:t> particular </a:t>
            </a:r>
            <a:r>
              <a:rPr lang="en-US" dirty="0" err="1" smtClean="0"/>
              <a:t>hacia</a:t>
            </a:r>
            <a:r>
              <a:rPr lang="en-US" dirty="0" smtClean="0"/>
              <a:t> la p</a:t>
            </a:r>
            <a:r>
              <a:rPr lang="en-US" dirty="0" smtClean="0"/>
              <a:t>elvis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Cuando</a:t>
            </a:r>
            <a:r>
              <a:rPr lang="en-US" dirty="0" smtClean="0"/>
              <a:t> el </a:t>
            </a:r>
            <a:r>
              <a:rPr lang="en-US" dirty="0" err="1" smtClean="0"/>
              <a:t>pene</a:t>
            </a:r>
            <a:r>
              <a:rPr lang="en-US" dirty="0" smtClean="0"/>
              <a:t> o el clitoris se </a:t>
            </a:r>
            <a:r>
              <a:rPr lang="en-US" dirty="0" err="1" smtClean="0"/>
              <a:t>llena</a:t>
            </a:r>
            <a:r>
              <a:rPr lang="en-US" dirty="0" smtClean="0"/>
              <a:t> de </a:t>
            </a:r>
            <a:r>
              <a:rPr lang="en-US" dirty="0" err="1" smtClean="0"/>
              <a:t>sangre</a:t>
            </a:r>
            <a:r>
              <a:rPr lang="en-US" dirty="0" smtClean="0"/>
              <a:t>, </a:t>
            </a:r>
            <a:r>
              <a:rPr lang="en-US" dirty="0" err="1" smtClean="0"/>
              <a:t>aparece</a:t>
            </a:r>
            <a:r>
              <a:rPr lang="en-US" dirty="0" smtClean="0"/>
              <a:t> la </a:t>
            </a:r>
            <a:r>
              <a:rPr lang="en-US" dirty="0" err="1" smtClean="0"/>
              <a:t>erección</a:t>
            </a:r>
            <a:r>
              <a:rPr lang="en-US" dirty="0" smtClean="0"/>
              <a:t>. Las </a:t>
            </a:r>
            <a:r>
              <a:rPr lang="en-US" dirty="0" err="1" smtClean="0"/>
              <a:t>paredes</a:t>
            </a:r>
            <a:r>
              <a:rPr lang="en-US" dirty="0" smtClean="0"/>
              <a:t> </a:t>
            </a:r>
            <a:r>
              <a:rPr lang="en-US" dirty="0" err="1" smtClean="0"/>
              <a:t>vaginales</a:t>
            </a:r>
            <a:r>
              <a:rPr lang="en-US" dirty="0" smtClean="0"/>
              <a:t> </a:t>
            </a:r>
            <a:r>
              <a:rPr lang="en-US" dirty="0" err="1" smtClean="0"/>
              <a:t>comienzan</a:t>
            </a:r>
            <a:r>
              <a:rPr lang="en-US" dirty="0" smtClean="0"/>
              <a:t> a </a:t>
            </a:r>
            <a:r>
              <a:rPr lang="en-US" dirty="0" err="1" smtClean="0"/>
              <a:t>producir</a:t>
            </a:r>
            <a:r>
              <a:rPr lang="en-US" dirty="0" smtClean="0"/>
              <a:t> </a:t>
            </a:r>
            <a:r>
              <a:rPr lang="en-US" dirty="0" err="1" smtClean="0"/>
              <a:t>fluido</a:t>
            </a:r>
            <a:r>
              <a:rPr lang="en-US" dirty="0" smtClean="0"/>
              <a:t> </a:t>
            </a:r>
            <a:r>
              <a:rPr lang="en-US" dirty="0" err="1" smtClean="0"/>
              <a:t>lubricante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358" y="1946539"/>
            <a:ext cx="4451684" cy="3857444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28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Etapa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2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meseta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536896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continúan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besos</a:t>
            </a:r>
            <a:r>
              <a:rPr lang="en-US" dirty="0" smtClean="0"/>
              <a:t>, las </a:t>
            </a:r>
            <a:r>
              <a:rPr lang="en-US" dirty="0" err="1" smtClean="0"/>
              <a:t>caricias</a:t>
            </a:r>
            <a:r>
              <a:rPr lang="en-US" dirty="0" smtClean="0"/>
              <a:t> y </a:t>
            </a:r>
            <a:r>
              <a:rPr lang="en-US" dirty="0" err="1" smtClean="0"/>
              <a:t>cualqueir</a:t>
            </a:r>
            <a:r>
              <a:rPr lang="en-US" dirty="0" smtClean="0"/>
              <a:t> </a:t>
            </a:r>
            <a:r>
              <a:rPr lang="en-US" dirty="0" err="1" smtClean="0"/>
              <a:t>comportamiento</a:t>
            </a:r>
            <a:r>
              <a:rPr lang="en-US" dirty="0" smtClean="0"/>
              <a:t> sexual,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cuerpos</a:t>
            </a:r>
            <a:r>
              <a:rPr lang="en-US" dirty="0" smtClean="0"/>
              <a:t> se </a:t>
            </a:r>
            <a:r>
              <a:rPr lang="en-US" dirty="0" err="1" smtClean="0"/>
              <a:t>excitan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 </a:t>
            </a:r>
            <a:r>
              <a:rPr lang="en-US" dirty="0" err="1" smtClean="0"/>
              <a:t>sangre</a:t>
            </a:r>
            <a:r>
              <a:rPr lang="en-US" dirty="0" smtClean="0"/>
              <a:t> </a:t>
            </a:r>
            <a:r>
              <a:rPr lang="en-US" dirty="0" err="1" smtClean="0"/>
              <a:t>también</a:t>
            </a:r>
            <a:r>
              <a:rPr lang="en-US" dirty="0" smtClean="0"/>
              <a:t> </a:t>
            </a:r>
            <a:r>
              <a:rPr lang="en-US" dirty="0" err="1" smtClean="0"/>
              <a:t>fluye</a:t>
            </a:r>
            <a:r>
              <a:rPr lang="en-US" dirty="0" smtClean="0"/>
              <a:t> </a:t>
            </a:r>
            <a:r>
              <a:rPr lang="en-US" dirty="0" err="1" smtClean="0"/>
              <a:t>hacia</a:t>
            </a:r>
            <a:r>
              <a:rPr lang="en-US" dirty="0" smtClean="0"/>
              <a:t> el </a:t>
            </a:r>
            <a:r>
              <a:rPr lang="en-US" dirty="0" err="1" smtClean="0"/>
              <a:t>pecho</a:t>
            </a:r>
            <a:r>
              <a:rPr lang="en-US" dirty="0" smtClean="0"/>
              <a:t> y el rostro, y las personas con </a:t>
            </a:r>
            <a:r>
              <a:rPr lang="en-US" dirty="0" err="1" smtClean="0"/>
              <a:t>piel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clara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enrojecerse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esas</a:t>
            </a:r>
            <a:r>
              <a:rPr lang="en-US" dirty="0" smtClean="0"/>
              <a:t> </a:t>
            </a:r>
            <a:r>
              <a:rPr lang="en-US" dirty="0" err="1" smtClean="0"/>
              <a:t>áreas</a:t>
            </a:r>
            <a:r>
              <a:rPr lang="en-US" dirty="0" smtClean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El </a:t>
            </a:r>
            <a:r>
              <a:rPr lang="en-US" dirty="0" err="1" smtClean="0"/>
              <a:t>ritmo</a:t>
            </a:r>
            <a:r>
              <a:rPr lang="en-US" dirty="0" smtClean="0"/>
              <a:t> </a:t>
            </a:r>
            <a:r>
              <a:rPr lang="en-US" dirty="0" err="1" smtClean="0"/>
              <a:t>cardíaco</a:t>
            </a:r>
            <a:r>
              <a:rPr lang="en-US" dirty="0" smtClean="0"/>
              <a:t> y </a:t>
            </a:r>
            <a:r>
              <a:rPr lang="en-US" dirty="0" err="1" smtClean="0"/>
              <a:t>respiratorio</a:t>
            </a:r>
            <a:r>
              <a:rPr lang="en-US" dirty="0" smtClean="0"/>
              <a:t> </a:t>
            </a:r>
            <a:r>
              <a:rPr lang="en-US" dirty="0" err="1" smtClean="0"/>
              <a:t>aumentan</a:t>
            </a:r>
            <a:r>
              <a:rPr lang="en-US" dirty="0" smtClean="0"/>
              <a:t>. </a:t>
            </a:r>
            <a:r>
              <a:rPr lang="en-US" dirty="0" err="1" smtClean="0"/>
              <a:t>Aunque</a:t>
            </a:r>
            <a:r>
              <a:rPr lang="en-US" dirty="0" smtClean="0"/>
              <a:t> </a:t>
            </a:r>
            <a:r>
              <a:rPr lang="en-US" dirty="0" smtClean="0"/>
              <a:t>«</a:t>
            </a:r>
            <a:r>
              <a:rPr lang="en-US" dirty="0" err="1" smtClean="0"/>
              <a:t>meseta</a:t>
            </a:r>
            <a:r>
              <a:rPr lang="en-US" dirty="0" smtClean="0"/>
              <a:t>» </a:t>
            </a:r>
            <a:r>
              <a:rPr lang="en-US" dirty="0" err="1" smtClean="0"/>
              <a:t>significa</a:t>
            </a:r>
            <a:r>
              <a:rPr lang="en-US" dirty="0" smtClean="0"/>
              <a:t> que se </a:t>
            </a:r>
            <a:r>
              <a:rPr lang="en-US" dirty="0" err="1" smtClean="0"/>
              <a:t>estabiliza</a:t>
            </a:r>
            <a:r>
              <a:rPr lang="en-US" dirty="0" smtClean="0"/>
              <a:t>, al principio de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etapa</a:t>
            </a:r>
            <a:r>
              <a:rPr lang="en-US" dirty="0" smtClean="0"/>
              <a:t>,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cambios</a:t>
            </a:r>
            <a:r>
              <a:rPr lang="en-US" dirty="0" smtClean="0"/>
              <a:t> </a:t>
            </a:r>
            <a:r>
              <a:rPr lang="en-US" dirty="0" err="1" smtClean="0"/>
              <a:t>físicos</a:t>
            </a:r>
            <a:r>
              <a:rPr lang="en-US" dirty="0" smtClean="0"/>
              <a:t> </a:t>
            </a:r>
            <a:r>
              <a:rPr lang="en-US" dirty="0" err="1" smtClean="0"/>
              <a:t>aumentan</a:t>
            </a:r>
            <a:r>
              <a:rPr lang="en-US" dirty="0" smtClean="0"/>
              <a:t> y se </a:t>
            </a:r>
            <a:r>
              <a:rPr lang="en-US" dirty="0" err="1" smtClean="0"/>
              <a:t>vuelven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intensos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358" y="1946539"/>
            <a:ext cx="4451684" cy="3857444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775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Etapa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3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orgasmo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464732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Las </a:t>
            </a:r>
            <a:r>
              <a:rPr lang="en-US" dirty="0" err="1" smtClean="0"/>
              <a:t>sensaciones</a:t>
            </a:r>
            <a:r>
              <a:rPr lang="en-US" dirty="0" smtClean="0"/>
              <a:t> </a:t>
            </a:r>
            <a:r>
              <a:rPr lang="en-US" dirty="0" err="1" smtClean="0"/>
              <a:t>sexuales</a:t>
            </a:r>
            <a:r>
              <a:rPr lang="en-US" dirty="0" smtClean="0"/>
              <a:t> y la </a:t>
            </a:r>
            <a:r>
              <a:rPr lang="en-US" dirty="0" err="1" smtClean="0"/>
              <a:t>tensión</a:t>
            </a:r>
            <a:r>
              <a:rPr lang="en-US" dirty="0" smtClean="0"/>
              <a:t> </a:t>
            </a:r>
            <a:r>
              <a:rPr lang="en-US" dirty="0" err="1" smtClean="0"/>
              <a:t>aumentan</a:t>
            </a:r>
            <a:r>
              <a:rPr lang="en-US" dirty="0" smtClean="0"/>
              <a:t>, y </a:t>
            </a:r>
            <a:r>
              <a:rPr lang="en-US" dirty="0" err="1" smtClean="0"/>
              <a:t>luego</a:t>
            </a:r>
            <a:r>
              <a:rPr lang="en-US" dirty="0" smtClean="0"/>
              <a:t> se </a:t>
            </a:r>
            <a:r>
              <a:rPr lang="en-US" dirty="0" err="1" smtClean="0"/>
              <a:t>liberan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orgasmo</a:t>
            </a:r>
            <a:r>
              <a:rPr lang="en-US" dirty="0" smtClean="0"/>
              <a:t>.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caso</a:t>
            </a:r>
            <a:r>
              <a:rPr lang="en-US" dirty="0" smtClean="0"/>
              <a:t> de las personas con </a:t>
            </a:r>
            <a:r>
              <a:rPr lang="en-US" dirty="0" err="1" smtClean="0"/>
              <a:t>pene</a:t>
            </a:r>
            <a:r>
              <a:rPr lang="en-US" dirty="0" smtClean="0"/>
              <a:t>, el </a:t>
            </a:r>
            <a:r>
              <a:rPr lang="en-US" dirty="0" err="1" smtClean="0"/>
              <a:t>orgasmo</a:t>
            </a:r>
            <a:r>
              <a:rPr lang="en-US" dirty="0" smtClean="0"/>
              <a:t> </a:t>
            </a:r>
            <a:r>
              <a:rPr lang="en-US" dirty="0" err="1" smtClean="0"/>
              <a:t>suele</a:t>
            </a:r>
            <a:r>
              <a:rPr lang="en-US" dirty="0" smtClean="0"/>
              <a:t>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acompañado</a:t>
            </a:r>
            <a:r>
              <a:rPr lang="en-US" dirty="0" smtClean="0"/>
              <a:t> de la </a:t>
            </a:r>
            <a:r>
              <a:rPr lang="en-US" dirty="0" err="1" smtClean="0"/>
              <a:t>eyaculación</a:t>
            </a:r>
            <a:r>
              <a:rPr lang="en-US" dirty="0" smtClean="0"/>
              <a:t> (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decir</a:t>
            </a:r>
            <a:r>
              <a:rPr lang="en-US" dirty="0" smtClean="0"/>
              <a:t>, la expulsion de semen)</a:t>
            </a:r>
            <a:r>
              <a:rPr lang="en-US" dirty="0" smtClean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caso</a:t>
            </a:r>
            <a:r>
              <a:rPr lang="en-US" dirty="0" smtClean="0"/>
              <a:t> de las personas con vagina, hay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variedad</a:t>
            </a:r>
            <a:r>
              <a:rPr lang="en-US" dirty="0" smtClean="0"/>
              <a:t>. El or</a:t>
            </a:r>
            <a:r>
              <a:rPr lang="en-US" dirty="0" smtClean="0"/>
              <a:t>gasm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variar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persona a </a:t>
            </a:r>
            <a:r>
              <a:rPr lang="en-US" dirty="0" err="1" smtClean="0"/>
              <a:t>otra</a:t>
            </a:r>
            <a:r>
              <a:rPr lang="en-US" dirty="0" smtClean="0"/>
              <a:t>. </a:t>
            </a:r>
            <a:r>
              <a:rPr lang="en-US" dirty="0" err="1" smtClean="0"/>
              <a:t>Algunas</a:t>
            </a:r>
            <a:r>
              <a:rPr lang="en-US" dirty="0" smtClean="0"/>
              <a:t> personas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eyacular</a:t>
            </a:r>
            <a:r>
              <a:rPr lang="en-US" dirty="0" smtClean="0"/>
              <a:t> </a:t>
            </a:r>
            <a:r>
              <a:rPr lang="en-US" dirty="0" err="1" smtClean="0"/>
              <a:t>dutante</a:t>
            </a:r>
            <a:r>
              <a:rPr lang="en-US" dirty="0" smtClean="0"/>
              <a:t> el </a:t>
            </a:r>
            <a:r>
              <a:rPr lang="en-US" dirty="0" err="1" smtClean="0"/>
              <a:t>orgasmo</a:t>
            </a:r>
            <a:r>
              <a:rPr lang="en-US" dirty="0" smtClean="0"/>
              <a:t>, </a:t>
            </a:r>
            <a:r>
              <a:rPr lang="en-US" dirty="0" err="1" smtClean="0"/>
              <a:t>aunque</a:t>
            </a:r>
            <a:r>
              <a:rPr lang="en-US" dirty="0" smtClean="0"/>
              <a:t> no </a:t>
            </a:r>
            <a:r>
              <a:rPr lang="en-US" dirty="0" err="1" smtClean="0"/>
              <a:t>todas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hacerlo</a:t>
            </a:r>
            <a:r>
              <a:rPr lang="en-US" dirty="0" smtClean="0"/>
              <a:t> </a:t>
            </a:r>
            <a:r>
              <a:rPr lang="en-US" dirty="0" err="1" smtClean="0"/>
              <a:t>ni</a:t>
            </a:r>
            <a:r>
              <a:rPr lang="en-US" dirty="0" smtClean="0"/>
              <a:t> lo </a:t>
            </a:r>
            <a:r>
              <a:rPr lang="en-US" dirty="0" err="1" smtClean="0"/>
              <a:t>hacen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358" y="1946539"/>
            <a:ext cx="4451684" cy="3857444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622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Etapa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 4: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</a:rPr>
              <a:t>resolución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467" y="1825625"/>
            <a:ext cx="66379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etapa</a:t>
            </a:r>
            <a:r>
              <a:rPr lang="en-US" dirty="0" smtClean="0"/>
              <a:t> final, el </a:t>
            </a:r>
            <a:r>
              <a:rPr lang="en-US" dirty="0" err="1" smtClean="0"/>
              <a:t>cuerpo</a:t>
            </a:r>
            <a:r>
              <a:rPr lang="en-US" dirty="0" smtClean="0"/>
              <a:t> </a:t>
            </a:r>
            <a:r>
              <a:rPr lang="en-US" dirty="0" err="1" smtClean="0"/>
              <a:t>vuelve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estado</a:t>
            </a:r>
            <a:r>
              <a:rPr lang="en-US" dirty="0" smtClean="0"/>
              <a:t> normal: el </a:t>
            </a:r>
            <a:r>
              <a:rPr lang="en-US" dirty="0" err="1" smtClean="0"/>
              <a:t>ritmo</a:t>
            </a:r>
            <a:r>
              <a:rPr lang="en-US" dirty="0" smtClean="0"/>
              <a:t> </a:t>
            </a:r>
            <a:r>
              <a:rPr lang="en-US" dirty="0" err="1" smtClean="0"/>
              <a:t>cardíaco</a:t>
            </a:r>
            <a:r>
              <a:rPr lang="en-US" dirty="0" smtClean="0"/>
              <a:t> </a:t>
            </a:r>
            <a:r>
              <a:rPr lang="en-US" dirty="0" err="1" smtClean="0"/>
              <a:t>vuelve</a:t>
            </a:r>
            <a:r>
              <a:rPr lang="en-US" dirty="0" smtClean="0"/>
              <a:t> a la </a:t>
            </a:r>
            <a:r>
              <a:rPr lang="en-US" dirty="0" err="1" smtClean="0"/>
              <a:t>normalidad</a:t>
            </a:r>
            <a:r>
              <a:rPr lang="en-US" dirty="0" smtClean="0"/>
              <a:t> y el </a:t>
            </a:r>
            <a:r>
              <a:rPr lang="en-US" dirty="0" err="1" smtClean="0"/>
              <a:t>flujo</a:t>
            </a:r>
            <a:r>
              <a:rPr lang="en-US" dirty="0" smtClean="0"/>
              <a:t> </a:t>
            </a:r>
            <a:r>
              <a:rPr lang="en-US" dirty="0" err="1" smtClean="0"/>
              <a:t>sanguíneo</a:t>
            </a:r>
            <a:r>
              <a:rPr lang="en-US" dirty="0" smtClean="0"/>
              <a:t> </a:t>
            </a:r>
            <a:r>
              <a:rPr lang="en-US" dirty="0" err="1" smtClean="0"/>
              <a:t>deja</a:t>
            </a:r>
            <a:r>
              <a:rPr lang="en-US" dirty="0" smtClean="0"/>
              <a:t> de </a:t>
            </a:r>
            <a:r>
              <a:rPr lang="en-US" dirty="0" err="1" smtClean="0"/>
              <a:t>fluir</a:t>
            </a:r>
            <a:r>
              <a:rPr lang="en-US" dirty="0" smtClean="0"/>
              <a:t> </a:t>
            </a:r>
            <a:r>
              <a:rPr lang="en-US" dirty="0" err="1" smtClean="0"/>
              <a:t>hacia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órganos</a:t>
            </a:r>
            <a:r>
              <a:rPr lang="en-US" dirty="0" smtClean="0"/>
              <a:t> </a:t>
            </a:r>
            <a:r>
              <a:rPr lang="en-US" dirty="0" err="1" smtClean="0"/>
              <a:t>sexuales</a:t>
            </a:r>
            <a:r>
              <a:rPr lang="en-US" dirty="0" smtClean="0"/>
              <a:t>. Las </a:t>
            </a:r>
            <a:r>
              <a:rPr lang="en-US" dirty="0" err="1" smtClean="0"/>
              <a:t>persoans</a:t>
            </a:r>
            <a:r>
              <a:rPr lang="en-US" dirty="0" smtClean="0"/>
              <a:t> con </a:t>
            </a:r>
            <a:r>
              <a:rPr lang="en-US" dirty="0" err="1" smtClean="0"/>
              <a:t>pene</a:t>
            </a:r>
            <a:r>
              <a:rPr lang="en-US" dirty="0" smtClean="0"/>
              <a:t> </a:t>
            </a:r>
            <a:r>
              <a:rPr lang="en-US" dirty="0" err="1" smtClean="0"/>
              <a:t>experimentan</a:t>
            </a:r>
            <a:r>
              <a:rPr lang="en-US" dirty="0" smtClean="0"/>
              <a:t> un «</a:t>
            </a:r>
            <a:r>
              <a:rPr lang="en-US" dirty="0" err="1" smtClean="0"/>
              <a:t>período</a:t>
            </a:r>
            <a:r>
              <a:rPr lang="en-US" dirty="0" smtClean="0"/>
              <a:t> </a:t>
            </a:r>
            <a:r>
              <a:rPr lang="en-US" dirty="0" err="1" smtClean="0"/>
              <a:t>refractario</a:t>
            </a:r>
            <a:r>
              <a:rPr lang="en-US" dirty="0" smtClean="0"/>
              <a:t>», </a:t>
            </a:r>
            <a:r>
              <a:rPr lang="en-US" dirty="0" err="1" smtClean="0"/>
              <a:t>durante</a:t>
            </a:r>
            <a:r>
              <a:rPr lang="en-US" dirty="0" smtClean="0"/>
              <a:t> el que no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otra</a:t>
            </a:r>
            <a:r>
              <a:rPr lang="en-US" dirty="0" smtClean="0"/>
              <a:t> </a:t>
            </a:r>
            <a:r>
              <a:rPr lang="en-US" dirty="0" err="1" smtClean="0"/>
              <a:t>erección</a:t>
            </a:r>
            <a:r>
              <a:rPr lang="en-US" dirty="0" smtClean="0"/>
              <a:t>. </a:t>
            </a:r>
            <a:r>
              <a:rPr lang="en-US" dirty="0" err="1" smtClean="0"/>
              <a:t>Esto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durar</a:t>
            </a:r>
            <a:r>
              <a:rPr lang="en-US" dirty="0" smtClean="0"/>
              <a:t> </a:t>
            </a:r>
            <a:r>
              <a:rPr lang="en-US" dirty="0" err="1" smtClean="0"/>
              <a:t>minutos</a:t>
            </a:r>
            <a:r>
              <a:rPr lang="en-US" dirty="0" smtClean="0"/>
              <a:t>, horas o </a:t>
            </a:r>
            <a:r>
              <a:rPr lang="en-US" dirty="0" err="1" smtClean="0"/>
              <a:t>días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358" y="1946539"/>
            <a:ext cx="4451684" cy="3857444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941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Etapa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4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resolución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901" y="1825625"/>
            <a:ext cx="659462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Es</a:t>
            </a:r>
            <a:r>
              <a:rPr lang="en-US" dirty="0" smtClean="0"/>
              <a:t> probable que </a:t>
            </a:r>
            <a:r>
              <a:rPr lang="en-US" dirty="0" smtClean="0"/>
              <a:t>las personas con vagina </a:t>
            </a:r>
            <a:r>
              <a:rPr lang="en-US" dirty="0" err="1" smtClean="0"/>
              <a:t>tarden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alcanzar</a:t>
            </a:r>
            <a:r>
              <a:rPr lang="en-US" dirty="0" smtClean="0"/>
              <a:t> la </a:t>
            </a:r>
            <a:r>
              <a:rPr lang="en-US" dirty="0" err="1" smtClean="0"/>
              <a:t>resolución</a:t>
            </a:r>
            <a:r>
              <a:rPr lang="en-US" dirty="0" smtClean="0"/>
              <a:t>. </a:t>
            </a:r>
            <a:r>
              <a:rPr lang="en-US" dirty="0" err="1" smtClean="0"/>
              <a:t>Algunas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varios</a:t>
            </a:r>
            <a:r>
              <a:rPr lang="en-US" dirty="0" smtClean="0"/>
              <a:t> </a:t>
            </a:r>
            <a:r>
              <a:rPr lang="en-US" dirty="0" err="1" smtClean="0"/>
              <a:t>orgasmos</a:t>
            </a:r>
            <a:r>
              <a:rPr lang="en-US" dirty="0" smtClean="0"/>
              <a:t>, y </a:t>
            </a:r>
            <a:r>
              <a:rPr lang="en-US" dirty="0" err="1" smtClean="0"/>
              <a:t>otras</a:t>
            </a:r>
            <a:r>
              <a:rPr lang="en-US" dirty="0" smtClean="0"/>
              <a:t> </a:t>
            </a:r>
            <a:r>
              <a:rPr lang="en-US" dirty="0" err="1" smtClean="0"/>
              <a:t>dejan</a:t>
            </a:r>
            <a:r>
              <a:rPr lang="en-US" dirty="0" smtClean="0"/>
              <a:t> de </a:t>
            </a:r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excitadas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 de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uno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Las </a:t>
            </a:r>
            <a:r>
              <a:rPr lang="en-US" dirty="0" err="1" smtClean="0"/>
              <a:t>diferencias</a:t>
            </a:r>
            <a:r>
              <a:rPr lang="en-US" dirty="0" smtClean="0"/>
              <a:t> entre el </a:t>
            </a:r>
            <a:r>
              <a:rPr lang="en-US" dirty="0" err="1" smtClean="0"/>
              <a:t>orgasmo</a:t>
            </a:r>
            <a:r>
              <a:rPr lang="en-US" dirty="0" smtClean="0"/>
              <a:t> y la </a:t>
            </a:r>
            <a:r>
              <a:rPr lang="en-US" dirty="0" err="1" smtClean="0"/>
              <a:t>resolución</a:t>
            </a:r>
            <a:r>
              <a:rPr lang="en-US" dirty="0" smtClean="0"/>
              <a:t>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ilustradas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imagen</a:t>
            </a:r>
            <a:r>
              <a:rPr lang="en-US" dirty="0" smtClean="0"/>
              <a:t> de la </a:t>
            </a:r>
            <a:r>
              <a:rPr lang="en-US" dirty="0" err="1" smtClean="0"/>
              <a:t>derecha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791" y="1946539"/>
            <a:ext cx="4451684" cy="3857444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895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Recuerda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Hay </a:t>
            </a:r>
            <a:r>
              <a:rPr lang="en-US" dirty="0" err="1" smtClean="0"/>
              <a:t>una</a:t>
            </a:r>
            <a:r>
              <a:rPr lang="en-US" dirty="0" smtClean="0"/>
              <a:t> gran </a:t>
            </a:r>
            <a:r>
              <a:rPr lang="en-US" dirty="0" err="1" smtClean="0"/>
              <a:t>diversidad</a:t>
            </a:r>
            <a:r>
              <a:rPr lang="en-US" dirty="0" smtClean="0"/>
              <a:t> de </a:t>
            </a:r>
            <a:r>
              <a:rPr lang="en-US" dirty="0" err="1" smtClean="0"/>
              <a:t>experiencias</a:t>
            </a:r>
            <a:r>
              <a:rPr lang="en-US" dirty="0" smtClean="0"/>
              <a:t> </a:t>
            </a:r>
            <a:r>
              <a:rPr lang="en-US" dirty="0" err="1" smtClean="0"/>
              <a:t>sexuales</a:t>
            </a:r>
            <a:r>
              <a:rPr lang="en-US" dirty="0" smtClean="0"/>
              <a:t> </a:t>
            </a:r>
            <a:r>
              <a:rPr lang="en-US" dirty="0" err="1" smtClean="0"/>
              <a:t>humanas</a:t>
            </a:r>
            <a:r>
              <a:rPr lang="en-US" dirty="0" smtClean="0"/>
              <a:t>. </a:t>
            </a:r>
            <a:r>
              <a:rPr lang="en-US" dirty="0" err="1" smtClean="0"/>
              <a:t>Existen</a:t>
            </a:r>
            <a:r>
              <a:rPr lang="en-US" dirty="0" smtClean="0"/>
              <a:t>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factores</a:t>
            </a:r>
            <a:r>
              <a:rPr lang="en-US" dirty="0" smtClean="0"/>
              <a:t> que </a:t>
            </a:r>
            <a:r>
              <a:rPr lang="en-US" dirty="0" err="1" smtClean="0"/>
              <a:t>pueden</a:t>
            </a:r>
            <a:r>
              <a:rPr lang="en-US" dirty="0" smtClean="0"/>
              <a:t> </a:t>
            </a:r>
            <a:r>
              <a:rPr lang="en-US" dirty="0" err="1" smtClean="0"/>
              <a:t>afectar</a:t>
            </a:r>
            <a:r>
              <a:rPr lang="en-US" dirty="0" smtClean="0"/>
              <a:t> la </a:t>
            </a:r>
            <a:r>
              <a:rPr lang="en-US" dirty="0" err="1" smtClean="0"/>
              <a:t>respuesta</a:t>
            </a:r>
            <a:r>
              <a:rPr lang="en-US" dirty="0" smtClean="0"/>
              <a:t> sexual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El </a:t>
            </a:r>
            <a:r>
              <a:rPr lang="en-US" dirty="0" err="1" smtClean="0"/>
              <a:t>estrés</a:t>
            </a:r>
            <a:r>
              <a:rPr lang="en-US" dirty="0" smtClean="0"/>
              <a:t>, la </a:t>
            </a:r>
            <a:r>
              <a:rPr lang="en-US" dirty="0" err="1" smtClean="0"/>
              <a:t>edad</a:t>
            </a:r>
            <a:r>
              <a:rPr lang="en-US" dirty="0" smtClean="0"/>
              <a:t>, la </a:t>
            </a:r>
            <a:r>
              <a:rPr lang="en-US" dirty="0" err="1" smtClean="0"/>
              <a:t>salud</a:t>
            </a:r>
            <a:r>
              <a:rPr lang="en-US" dirty="0" smtClean="0"/>
              <a:t>,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medicamentos</a:t>
            </a:r>
            <a:r>
              <a:rPr lang="en-US" dirty="0"/>
              <a:t> </a:t>
            </a:r>
            <a:r>
              <a:rPr lang="en-US" dirty="0" smtClean="0"/>
              <a:t>y</a:t>
            </a:r>
            <a:r>
              <a:rPr lang="en-US" dirty="0" smtClean="0"/>
              <a:t> las </a:t>
            </a:r>
            <a:r>
              <a:rPr lang="en-US" dirty="0" err="1" smtClean="0"/>
              <a:t>experiencias</a:t>
            </a:r>
            <a:r>
              <a:rPr lang="en-US" dirty="0" smtClean="0"/>
              <a:t> </a:t>
            </a:r>
            <a:r>
              <a:rPr lang="en-US" dirty="0" err="1" smtClean="0"/>
              <a:t>sexuales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, entre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factores</a:t>
            </a:r>
            <a:r>
              <a:rPr lang="en-US" dirty="0" smtClean="0"/>
              <a:t>, </a:t>
            </a:r>
            <a:r>
              <a:rPr lang="en-US" dirty="0" err="1" smtClean="0"/>
              <a:t>peuden</a:t>
            </a:r>
            <a:r>
              <a:rPr lang="en-US" dirty="0" smtClean="0"/>
              <a:t> </a:t>
            </a:r>
            <a:r>
              <a:rPr lang="en-US" dirty="0" err="1" smtClean="0"/>
              <a:t>tener</a:t>
            </a:r>
            <a:r>
              <a:rPr lang="en-US" dirty="0" smtClean="0"/>
              <a:t> un </a:t>
            </a:r>
            <a:r>
              <a:rPr lang="en-US" dirty="0" err="1" smtClean="0"/>
              <a:t>impacto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deseo</a:t>
            </a:r>
            <a:r>
              <a:rPr lang="en-US" dirty="0" smtClean="0"/>
              <a:t> y el </a:t>
            </a:r>
            <a:r>
              <a:rPr lang="en-US" dirty="0" err="1" smtClean="0"/>
              <a:t>funcionamiento</a:t>
            </a:r>
            <a:r>
              <a:rPr lang="en-US" dirty="0" smtClean="0"/>
              <a:t> sexual</a:t>
            </a:r>
            <a:r>
              <a:rPr lang="en-US" dirty="0" smtClean="0"/>
              <a:t>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Hay </a:t>
            </a:r>
            <a:r>
              <a:rPr lang="en-US" dirty="0" err="1" smtClean="0"/>
              <a:t>muchos</a:t>
            </a:r>
            <a:r>
              <a:rPr lang="en-US" dirty="0" smtClean="0"/>
              <a:t> </a:t>
            </a:r>
            <a:r>
              <a:rPr lang="en-US" dirty="0" err="1" smtClean="0"/>
              <a:t>mitos</a:t>
            </a:r>
            <a:r>
              <a:rPr lang="en-US" dirty="0" smtClean="0"/>
              <a:t> y </a:t>
            </a:r>
            <a:r>
              <a:rPr lang="en-US" dirty="0" err="1" smtClean="0"/>
              <a:t>desinformación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torno</a:t>
            </a:r>
            <a:r>
              <a:rPr lang="en-US" dirty="0" smtClean="0"/>
              <a:t> a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productos</a:t>
            </a:r>
            <a:r>
              <a:rPr lang="en-US" dirty="0" smtClean="0"/>
              <a:t> y </a:t>
            </a:r>
            <a:r>
              <a:rPr lang="en-US" dirty="0" err="1" smtClean="0"/>
              <a:t>los</a:t>
            </a:r>
            <a:r>
              <a:rPr lang="en-US" dirty="0" smtClean="0"/>
              <a:t> </a:t>
            </a:r>
            <a:r>
              <a:rPr lang="en-US" dirty="0" err="1" smtClean="0"/>
              <a:t>medicamentos</a:t>
            </a:r>
            <a:r>
              <a:rPr lang="en-US" dirty="0" smtClean="0"/>
              <a:t> que, </a:t>
            </a:r>
            <a:r>
              <a:rPr lang="en-US" dirty="0" err="1" smtClean="0"/>
              <a:t>supuestamente</a:t>
            </a:r>
            <a:r>
              <a:rPr lang="en-US" dirty="0" smtClean="0"/>
              <a:t>, </a:t>
            </a:r>
            <a:r>
              <a:rPr lang="en-US" dirty="0" err="1" smtClean="0"/>
              <a:t>mejoran</a:t>
            </a:r>
            <a:r>
              <a:rPr lang="en-US" dirty="0" smtClean="0"/>
              <a:t> el </a:t>
            </a:r>
            <a:r>
              <a:rPr lang="en-US" dirty="0" err="1" smtClean="0"/>
              <a:t>rendimiento</a:t>
            </a:r>
            <a:r>
              <a:rPr lang="en-US" dirty="0" smtClean="0"/>
              <a:t> sexual. </a:t>
            </a:r>
            <a:r>
              <a:rPr lang="en-US" dirty="0" err="1" smtClean="0"/>
              <a:t>Tomar</a:t>
            </a:r>
            <a:r>
              <a:rPr lang="en-US" dirty="0" smtClean="0"/>
              <a:t> </a:t>
            </a:r>
            <a:r>
              <a:rPr lang="en-US" dirty="0" err="1" smtClean="0"/>
              <a:t>cualquier</a:t>
            </a:r>
            <a:r>
              <a:rPr lang="en-US" dirty="0" err="1" smtClean="0"/>
              <a:t>a</a:t>
            </a:r>
            <a:r>
              <a:rPr lang="en-US" dirty="0" smtClean="0"/>
              <a:t> de </a:t>
            </a:r>
            <a:r>
              <a:rPr lang="en-US" dirty="0" err="1" smtClean="0"/>
              <a:t>ellos</a:t>
            </a:r>
            <a:r>
              <a:rPr lang="en-US" dirty="0" smtClean="0"/>
              <a:t> sin </a:t>
            </a:r>
            <a:r>
              <a:rPr lang="en-US" smtClean="0"/>
              <a:t>indicación</a:t>
            </a:r>
            <a:r>
              <a:rPr lang="en-US" dirty="0" smtClean="0"/>
              <a:t> </a:t>
            </a:r>
            <a:r>
              <a:rPr lang="en-US" dirty="0" err="1" smtClean="0"/>
              <a:t>médica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dañar</a:t>
            </a:r>
            <a:r>
              <a:rPr lang="en-US" dirty="0" smtClean="0"/>
              <a:t> el </a:t>
            </a:r>
            <a:r>
              <a:rPr lang="en-US" dirty="0" err="1" smtClean="0"/>
              <a:t>cuerpo</a:t>
            </a:r>
            <a:r>
              <a:rPr lang="en-US" dirty="0" smtClean="0"/>
              <a:t> y reducer la </a:t>
            </a:r>
            <a:r>
              <a:rPr lang="en-US" dirty="0" err="1" smtClean="0"/>
              <a:t>capacidad</a:t>
            </a:r>
            <a:r>
              <a:rPr lang="en-US" dirty="0" smtClean="0"/>
              <a:t> de </a:t>
            </a:r>
            <a:r>
              <a:rPr lang="en-US" dirty="0" err="1" smtClean="0"/>
              <a:t>tener</a:t>
            </a:r>
            <a:r>
              <a:rPr lang="en-US" dirty="0" smtClean="0"/>
              <a:t> </a:t>
            </a:r>
            <a:r>
              <a:rPr lang="en-US" dirty="0" err="1" smtClean="0"/>
              <a:t>excitación</a:t>
            </a:r>
            <a:r>
              <a:rPr lang="en-US" dirty="0" smtClean="0"/>
              <a:t> sexual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futuro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735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594</Words>
  <Application>Microsoft Office PowerPoint</Application>
  <PresentationFormat>Panorámica</PresentationFormat>
  <Paragraphs>37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Respuesta sexual humana </vt:lpstr>
      <vt:lpstr>Hormonas sexuales: ¿nos recuerdas?</vt:lpstr>
      <vt:lpstr>El ciclo de la respuesta sexual humana</vt:lpstr>
      <vt:lpstr>Etapa 1: excitación</vt:lpstr>
      <vt:lpstr>Etapa 2: meseta</vt:lpstr>
      <vt:lpstr>Etapa 3: orgasmo</vt:lpstr>
      <vt:lpstr>Etapa 4: resolución</vt:lpstr>
      <vt:lpstr>Etapa 4: resolución</vt:lpstr>
      <vt:lpstr>Recuerda…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Chromosomes, Hormones and Sexual and Reproductive Anatomy</dc:title>
  <dc:creator>Elizabeth Schroeder</dc:creator>
  <cp:lastModifiedBy>Camila Gartland</cp:lastModifiedBy>
  <cp:revision>56</cp:revision>
  <dcterms:created xsi:type="dcterms:W3CDTF">2016-01-06T15:16:13Z</dcterms:created>
  <dcterms:modified xsi:type="dcterms:W3CDTF">2022-02-09T22:42:29Z</dcterms:modified>
</cp:coreProperties>
</file>