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66" r:id="rId6"/>
    <p:sldId id="259" r:id="rId7"/>
    <p:sldId id="267" r:id="rId8"/>
    <p:sldId id="260" r:id="rId9"/>
    <p:sldId id="268" r:id="rId10"/>
    <p:sldId id="261" r:id="rId11"/>
    <p:sldId id="269" r:id="rId12"/>
    <p:sldId id="262" r:id="rId13"/>
    <p:sldId id="270" r:id="rId14"/>
    <p:sldId id="263" r:id="rId15"/>
    <p:sldId id="271" r:id="rId16"/>
    <p:sldId id="264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55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52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563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2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982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03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480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64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982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54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0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E52B2-28E8-4872-97A2-6AC9B680F48C}" type="datetimeFigureOut">
              <a:rPr lang="en-US" smtClean="0"/>
              <a:pPr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30FED-643D-406D-9292-81EDDAA20C3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3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¿Mito o </a:t>
            </a:r>
            <a:r>
              <a:rPr lang="en-US" b="1" dirty="0" err="1" smtClean="0"/>
              <a:t>verdad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Respuesta</a:t>
            </a:r>
            <a:r>
              <a:rPr lang="en-US" dirty="0" smtClean="0"/>
              <a:t> sexual </a:t>
            </a:r>
            <a:r>
              <a:rPr lang="en-US" dirty="0" err="1" smtClean="0"/>
              <a:t>humana</a:t>
            </a:r>
            <a:endParaRPr lang="en-US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573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¿Mito o </a:t>
            </a:r>
            <a:r>
              <a:rPr lang="en-US" b="1" dirty="0" err="1"/>
              <a:t>verdad</a:t>
            </a:r>
            <a:r>
              <a:rPr lang="en-US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/>
              <a:t>Las personas con </a:t>
            </a:r>
            <a:r>
              <a:rPr lang="en-US" sz="6600" dirty="0" err="1" smtClean="0"/>
              <a:t>pene</a:t>
            </a:r>
            <a:r>
              <a:rPr lang="en-US" sz="6600" dirty="0" smtClean="0"/>
              <a:t> se </a:t>
            </a:r>
            <a:r>
              <a:rPr lang="en-US" sz="6600" dirty="0" err="1" smtClean="0"/>
              <a:t>despiertan</a:t>
            </a:r>
            <a:r>
              <a:rPr lang="en-US" sz="6600" dirty="0" smtClean="0"/>
              <a:t> </a:t>
            </a:r>
            <a:r>
              <a:rPr lang="en-US" sz="6600" dirty="0" err="1" smtClean="0"/>
              <a:t>casi</a:t>
            </a:r>
            <a:r>
              <a:rPr lang="en-US" sz="6600" dirty="0" smtClean="0"/>
              <a:t> </a:t>
            </a:r>
            <a:r>
              <a:rPr lang="en-US" sz="6600" dirty="0" err="1" smtClean="0"/>
              <a:t>todos</a:t>
            </a:r>
            <a:r>
              <a:rPr lang="en-US" sz="6600" dirty="0" smtClean="0"/>
              <a:t> </a:t>
            </a:r>
            <a:r>
              <a:rPr lang="en-US" sz="6600" dirty="0" err="1" smtClean="0"/>
              <a:t>los</a:t>
            </a:r>
            <a:r>
              <a:rPr lang="en-US" sz="6600" dirty="0" smtClean="0"/>
              <a:t> </a:t>
            </a:r>
            <a:r>
              <a:rPr lang="en-US" sz="6600" dirty="0" err="1" smtClean="0"/>
              <a:t>días</a:t>
            </a:r>
            <a:r>
              <a:rPr lang="en-US" sz="6600" dirty="0" smtClean="0"/>
              <a:t> con </a:t>
            </a:r>
            <a:r>
              <a:rPr lang="en-US" sz="6600" dirty="0" err="1" smtClean="0"/>
              <a:t>una</a:t>
            </a:r>
            <a:r>
              <a:rPr lang="en-US" sz="6600" dirty="0" smtClean="0"/>
              <a:t> </a:t>
            </a:r>
            <a:r>
              <a:rPr lang="en-US" sz="6600" dirty="0" err="1" smtClean="0"/>
              <a:t>erección</a:t>
            </a:r>
            <a:r>
              <a:rPr lang="en-US" sz="6600" dirty="0" smtClean="0"/>
              <a:t>.</a:t>
            </a:r>
            <a:endParaRPr lang="en-US" sz="66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100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8097"/>
            <a:ext cx="10515600" cy="5368866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000" dirty="0"/>
              <a:t>¡VERDAD!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19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¿Mito o </a:t>
            </a:r>
            <a:r>
              <a:rPr lang="en-US" b="1" dirty="0" err="1"/>
              <a:t>verdad</a:t>
            </a:r>
            <a:r>
              <a:rPr lang="en-US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6600" dirty="0" err="1" smtClean="0"/>
              <a:t>Es</a:t>
            </a:r>
            <a:r>
              <a:rPr lang="en-US" sz="6600" dirty="0" smtClean="0"/>
              <a:t> </a:t>
            </a:r>
            <a:r>
              <a:rPr lang="en-US" sz="6600" dirty="0" err="1" smtClean="0"/>
              <a:t>una</a:t>
            </a:r>
            <a:r>
              <a:rPr lang="en-US" sz="6600" dirty="0" smtClean="0"/>
              <a:t> </a:t>
            </a:r>
            <a:r>
              <a:rPr lang="en-US" sz="6600" dirty="0" err="1" smtClean="0"/>
              <a:t>buena</a:t>
            </a:r>
            <a:r>
              <a:rPr lang="en-US" sz="6600" dirty="0" smtClean="0"/>
              <a:t> idea que las personas con </a:t>
            </a:r>
            <a:r>
              <a:rPr lang="en-US" sz="6600" dirty="0" err="1" smtClean="0"/>
              <a:t>pene</a:t>
            </a:r>
            <a:r>
              <a:rPr lang="en-US" sz="6600" dirty="0" smtClean="0"/>
              <a:t> que </a:t>
            </a:r>
            <a:r>
              <a:rPr lang="en-US" sz="6600" dirty="0" err="1" smtClean="0"/>
              <a:t>quieren</a:t>
            </a:r>
            <a:r>
              <a:rPr lang="en-US" sz="6600" dirty="0" smtClean="0"/>
              <a:t> </a:t>
            </a:r>
            <a:r>
              <a:rPr lang="en-US" sz="6600" dirty="0" err="1" smtClean="0"/>
              <a:t>durar</a:t>
            </a:r>
            <a:r>
              <a:rPr lang="en-US" sz="6600" dirty="0" smtClean="0"/>
              <a:t> </a:t>
            </a:r>
            <a:r>
              <a:rPr lang="en-US" sz="6600" dirty="0" err="1" smtClean="0"/>
              <a:t>más</a:t>
            </a:r>
            <a:r>
              <a:rPr lang="en-US" sz="6600" dirty="0" smtClean="0"/>
              <a:t> </a:t>
            </a:r>
            <a:r>
              <a:rPr lang="en-US" sz="6600" dirty="0" err="1" smtClean="0"/>
              <a:t>durante</a:t>
            </a:r>
            <a:r>
              <a:rPr lang="en-US" sz="6600" dirty="0" smtClean="0"/>
              <a:t> el </a:t>
            </a:r>
            <a:r>
              <a:rPr lang="en-US" sz="6600" dirty="0" err="1" smtClean="0"/>
              <a:t>sexo</a:t>
            </a:r>
            <a:r>
              <a:rPr lang="en-US" sz="6600" dirty="0" smtClean="0"/>
              <a:t> </a:t>
            </a:r>
            <a:r>
              <a:rPr lang="en-US" sz="6600" dirty="0" err="1" smtClean="0"/>
              <a:t>tomen</a:t>
            </a:r>
            <a:r>
              <a:rPr lang="en-US" sz="6600" dirty="0" smtClean="0"/>
              <a:t> Viagra </a:t>
            </a:r>
            <a:r>
              <a:rPr lang="en-US" sz="6600" dirty="0" err="1" smtClean="0"/>
              <a:t>justo</a:t>
            </a:r>
            <a:r>
              <a:rPr lang="en-US" sz="6600" dirty="0" smtClean="0"/>
              <a:t> antes, </a:t>
            </a:r>
            <a:r>
              <a:rPr lang="en-US" sz="6600" dirty="0" err="1" smtClean="0"/>
              <a:t>en</a:t>
            </a:r>
            <a:r>
              <a:rPr lang="en-US" sz="6600" dirty="0" smtClean="0"/>
              <a:t> particular, </a:t>
            </a:r>
            <a:r>
              <a:rPr lang="en-US" sz="6600" dirty="0" err="1" smtClean="0"/>
              <a:t>si</a:t>
            </a:r>
            <a:r>
              <a:rPr lang="en-US" sz="6600" dirty="0" smtClean="0"/>
              <a:t> son </a:t>
            </a:r>
            <a:r>
              <a:rPr lang="en-US" sz="6600" dirty="0" err="1" smtClean="0"/>
              <a:t>jóvenes</a:t>
            </a:r>
            <a:r>
              <a:rPr lang="en-US" sz="6600" dirty="0" smtClean="0"/>
              <a:t>.</a:t>
            </a:r>
            <a:endParaRPr lang="en-US" sz="66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998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50376"/>
            <a:ext cx="10515600" cy="5426587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000" dirty="0"/>
              <a:t>¡MITO!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55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¿Mito o </a:t>
            </a:r>
            <a:r>
              <a:rPr lang="en-US" b="1" dirty="0" err="1"/>
              <a:t>verdad</a:t>
            </a:r>
            <a:r>
              <a:rPr lang="en-US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600" dirty="0" smtClean="0"/>
              <a:t>Si la vagina no se </a:t>
            </a:r>
            <a:r>
              <a:rPr lang="en-US" sz="6600" dirty="0" err="1" smtClean="0"/>
              <a:t>lubrica</a:t>
            </a:r>
            <a:r>
              <a:rPr lang="en-US" sz="6600" dirty="0" smtClean="0"/>
              <a:t> lo </a:t>
            </a:r>
            <a:r>
              <a:rPr lang="en-US" sz="6600" dirty="0" err="1" smtClean="0"/>
              <a:t>suficiente</a:t>
            </a:r>
            <a:r>
              <a:rPr lang="en-US" sz="6600" dirty="0" smtClean="0"/>
              <a:t> </a:t>
            </a:r>
            <a:r>
              <a:rPr lang="en-US" sz="6600" dirty="0" err="1" smtClean="0"/>
              <a:t>naturalmente</a:t>
            </a:r>
            <a:r>
              <a:rPr lang="en-US" sz="6600" dirty="0" smtClean="0"/>
              <a:t>, </a:t>
            </a:r>
            <a:r>
              <a:rPr lang="en-US" sz="6600" dirty="0" err="1" smtClean="0"/>
              <a:t>es</a:t>
            </a:r>
            <a:r>
              <a:rPr lang="en-US" sz="6600" dirty="0" smtClean="0"/>
              <a:t> </a:t>
            </a:r>
            <a:r>
              <a:rPr lang="en-US" sz="6600" dirty="0" err="1" smtClean="0"/>
              <a:t>una</a:t>
            </a:r>
            <a:r>
              <a:rPr lang="en-US" sz="6600" dirty="0" smtClean="0"/>
              <a:t> </a:t>
            </a:r>
            <a:r>
              <a:rPr lang="en-US" sz="6600" dirty="0" err="1" smtClean="0"/>
              <a:t>buena</a:t>
            </a:r>
            <a:r>
              <a:rPr lang="en-US" sz="6600" dirty="0" smtClean="0"/>
              <a:t> idea </a:t>
            </a:r>
            <a:r>
              <a:rPr lang="en-US" sz="6600" dirty="0" err="1" smtClean="0"/>
              <a:t>usar</a:t>
            </a:r>
            <a:r>
              <a:rPr lang="en-US" sz="6600" dirty="0" smtClean="0"/>
              <a:t> </a:t>
            </a:r>
            <a:r>
              <a:rPr lang="en-US" sz="6600" dirty="0" err="1" smtClean="0"/>
              <a:t>aceite</a:t>
            </a:r>
            <a:r>
              <a:rPr lang="en-US" sz="6600" dirty="0" smtClean="0"/>
              <a:t> vegetal o </a:t>
            </a:r>
            <a:r>
              <a:rPr lang="en-US" sz="6600" dirty="0" err="1" smtClean="0"/>
              <a:t>Vaselina</a:t>
            </a:r>
            <a:r>
              <a:rPr lang="en-US" sz="6600" dirty="0" smtClean="0"/>
              <a:t> para que el </a:t>
            </a:r>
            <a:r>
              <a:rPr lang="en-US" sz="6600" dirty="0" err="1" smtClean="0"/>
              <a:t>sexo</a:t>
            </a:r>
            <a:r>
              <a:rPr lang="en-US" sz="6600" dirty="0" smtClean="0"/>
              <a:t> sea </a:t>
            </a:r>
            <a:r>
              <a:rPr lang="en-US" sz="6600" dirty="0" err="1" smtClean="0"/>
              <a:t>más</a:t>
            </a:r>
            <a:r>
              <a:rPr lang="en-US" sz="6600" dirty="0" smtClean="0"/>
              <a:t> </a:t>
            </a:r>
            <a:r>
              <a:rPr lang="en-US" sz="6600" dirty="0" err="1" smtClean="0"/>
              <a:t>placentero</a:t>
            </a:r>
            <a:r>
              <a:rPr lang="en-US" sz="6600" dirty="0" smtClean="0"/>
              <a:t>.</a:t>
            </a:r>
            <a:endParaRPr lang="en-US" sz="66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329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20503"/>
            <a:ext cx="10515600" cy="555646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000" dirty="0"/>
              <a:t>¡MITO</a:t>
            </a:r>
            <a:r>
              <a:rPr lang="en-US" sz="8000" dirty="0" smtClean="0"/>
              <a:t>!</a:t>
            </a:r>
            <a:endParaRPr lang="en-US" sz="80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88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¿Mito o </a:t>
            </a:r>
            <a:r>
              <a:rPr lang="en-US" b="1" dirty="0" err="1"/>
              <a:t>verdad</a:t>
            </a:r>
            <a:r>
              <a:rPr lang="en-US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/>
              <a:t>Si el </a:t>
            </a:r>
            <a:r>
              <a:rPr lang="en-US" sz="6600" dirty="0" err="1" smtClean="0"/>
              <a:t>cuerpo</a:t>
            </a:r>
            <a:r>
              <a:rPr lang="en-US" sz="6600" dirty="0" smtClean="0"/>
              <a:t> de </a:t>
            </a:r>
            <a:r>
              <a:rPr lang="en-US" sz="6600" dirty="0" err="1" smtClean="0"/>
              <a:t>una</a:t>
            </a:r>
            <a:r>
              <a:rPr lang="en-US" sz="6600" dirty="0" smtClean="0"/>
              <a:t> persona se </a:t>
            </a:r>
            <a:r>
              <a:rPr lang="en-US" sz="6600" dirty="0" err="1" smtClean="0"/>
              <a:t>excita</a:t>
            </a:r>
            <a:r>
              <a:rPr lang="en-US" sz="6600" dirty="0" smtClean="0"/>
              <a:t> </a:t>
            </a:r>
            <a:r>
              <a:rPr lang="en-US" sz="6600" dirty="0" err="1" smtClean="0"/>
              <a:t>durante</a:t>
            </a:r>
            <a:r>
              <a:rPr lang="en-US" sz="6600" dirty="0" smtClean="0"/>
              <a:t> </a:t>
            </a:r>
            <a:r>
              <a:rPr lang="en-US" sz="6600" dirty="0" err="1" smtClean="0"/>
              <a:t>una</a:t>
            </a:r>
            <a:r>
              <a:rPr lang="en-US" sz="6600" dirty="0" smtClean="0"/>
              <a:t> </a:t>
            </a:r>
            <a:r>
              <a:rPr lang="en-US" sz="6600" dirty="0" err="1" smtClean="0"/>
              <a:t>agresión</a:t>
            </a:r>
            <a:r>
              <a:rPr lang="en-US" sz="6600" dirty="0" smtClean="0"/>
              <a:t> sexual, </a:t>
            </a:r>
            <a:r>
              <a:rPr lang="en-US" sz="6600" dirty="0" err="1" smtClean="0"/>
              <a:t>entonces</a:t>
            </a:r>
            <a:r>
              <a:rPr lang="en-US" sz="6600" dirty="0" smtClean="0"/>
              <a:t> no </a:t>
            </a:r>
            <a:r>
              <a:rPr lang="en-US" sz="6600" dirty="0" err="1" smtClean="0"/>
              <a:t>es</a:t>
            </a:r>
            <a:r>
              <a:rPr lang="en-US" sz="6600" dirty="0" smtClean="0"/>
              <a:t> </a:t>
            </a:r>
            <a:r>
              <a:rPr lang="en-US" sz="6600" dirty="0" err="1" smtClean="0"/>
              <a:t>una</a:t>
            </a:r>
            <a:r>
              <a:rPr lang="en-US" sz="6600" dirty="0" smtClean="0"/>
              <a:t> </a:t>
            </a:r>
            <a:r>
              <a:rPr lang="en-US" sz="6600" dirty="0" err="1" smtClean="0"/>
              <a:t>agresión</a:t>
            </a:r>
            <a:r>
              <a:rPr lang="en-US" sz="6600" dirty="0" smtClean="0"/>
              <a:t> sexual.</a:t>
            </a:r>
            <a:endParaRPr lang="en-US" sz="66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364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21515"/>
            <a:ext cx="10515600" cy="545544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000" dirty="0"/>
              <a:t>¡MITO!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416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¿Mito o </a:t>
            </a:r>
            <a:r>
              <a:rPr lang="en-US" b="1" dirty="0" err="1" smtClean="0"/>
              <a:t>verdad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err="1" smtClean="0"/>
              <a:t>Cuando</a:t>
            </a:r>
            <a:r>
              <a:rPr lang="en-US" sz="7200" dirty="0" smtClean="0"/>
              <a:t> un </a:t>
            </a:r>
            <a:r>
              <a:rPr lang="en-US" sz="7200" dirty="0" err="1" smtClean="0"/>
              <a:t>niño</a:t>
            </a:r>
            <a:r>
              <a:rPr lang="en-US" sz="7200" dirty="0" smtClean="0"/>
              <a:t> u hombre </a:t>
            </a:r>
            <a:r>
              <a:rPr lang="en-US" sz="7200" dirty="0" err="1" smtClean="0"/>
              <a:t>eyacula</a:t>
            </a:r>
            <a:r>
              <a:rPr lang="en-US" sz="7200" dirty="0" smtClean="0"/>
              <a:t>, </a:t>
            </a:r>
            <a:r>
              <a:rPr lang="en-US" sz="7200" smtClean="0"/>
              <a:t>expulsa </a:t>
            </a:r>
            <a:r>
              <a:rPr lang="en-US" sz="7200" dirty="0" smtClean="0"/>
              <a:t>un </a:t>
            </a:r>
            <a:r>
              <a:rPr lang="en-US" sz="7200" dirty="0" err="1" smtClean="0"/>
              <a:t>poco</a:t>
            </a:r>
            <a:r>
              <a:rPr lang="en-US" sz="7200" dirty="0" smtClean="0"/>
              <a:t> </a:t>
            </a:r>
            <a:r>
              <a:rPr lang="en-US" sz="7200" dirty="0" err="1" smtClean="0"/>
              <a:t>más</a:t>
            </a:r>
            <a:r>
              <a:rPr lang="en-US" sz="7200" dirty="0" smtClean="0"/>
              <a:t> de </a:t>
            </a:r>
            <a:r>
              <a:rPr lang="en-US" sz="7200" dirty="0" err="1" smtClean="0"/>
              <a:t>una</a:t>
            </a:r>
            <a:r>
              <a:rPr lang="en-US" sz="7200" dirty="0" smtClean="0"/>
              <a:t> </a:t>
            </a:r>
            <a:r>
              <a:rPr lang="en-US" sz="7200" dirty="0" err="1" smtClean="0"/>
              <a:t>taza</a:t>
            </a:r>
            <a:r>
              <a:rPr lang="en-US" sz="7200" dirty="0" smtClean="0"/>
              <a:t> de semen.</a:t>
            </a:r>
            <a:endParaRPr lang="en-US" sz="72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06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23539"/>
            <a:ext cx="10515600" cy="5253424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000" dirty="0" smtClean="0"/>
              <a:t>¡MITO!</a:t>
            </a:r>
            <a:endParaRPr lang="en-US" sz="80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7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¿Mito o </a:t>
            </a:r>
            <a:r>
              <a:rPr lang="en-US" b="1" dirty="0" err="1"/>
              <a:t>verdad</a:t>
            </a:r>
            <a:r>
              <a:rPr lang="en-US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7200" dirty="0" smtClean="0"/>
              <a:t>Las personas de </a:t>
            </a:r>
            <a:r>
              <a:rPr lang="en-US" sz="7200" dirty="0" err="1" smtClean="0"/>
              <a:t>cualquier</a:t>
            </a:r>
            <a:r>
              <a:rPr lang="en-US" sz="7200" dirty="0" smtClean="0"/>
              <a:t> </a:t>
            </a:r>
            <a:r>
              <a:rPr lang="en-US" sz="7200" dirty="0" err="1" smtClean="0"/>
              <a:t>género</a:t>
            </a:r>
            <a:r>
              <a:rPr lang="en-US" sz="7200" dirty="0" smtClean="0"/>
              <a:t> </a:t>
            </a:r>
            <a:r>
              <a:rPr lang="en-US" sz="7200" dirty="0" err="1" smtClean="0"/>
              <a:t>pueden</a:t>
            </a:r>
            <a:r>
              <a:rPr lang="en-US" sz="7200" dirty="0" smtClean="0"/>
              <a:t> </a:t>
            </a:r>
            <a:r>
              <a:rPr lang="en-US" sz="7200" dirty="0" err="1" smtClean="0"/>
              <a:t>tener</a:t>
            </a:r>
            <a:r>
              <a:rPr lang="en-US" sz="7200" dirty="0" smtClean="0"/>
              <a:t> </a:t>
            </a:r>
            <a:r>
              <a:rPr lang="en-US" sz="7200" dirty="0" err="1" smtClean="0"/>
              <a:t>orgasmos</a:t>
            </a:r>
            <a:r>
              <a:rPr lang="en-US" sz="7200" dirty="0" smtClean="0"/>
              <a:t> </a:t>
            </a:r>
            <a:r>
              <a:rPr lang="en-US" sz="7200" dirty="0" err="1" smtClean="0"/>
              <a:t>múltiples</a:t>
            </a:r>
            <a:r>
              <a:rPr lang="en-US" sz="7200" dirty="0"/>
              <a:t>.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4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94679"/>
            <a:ext cx="10515600" cy="5282284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000" dirty="0" smtClean="0"/>
              <a:t>¡VERDAD!</a:t>
            </a:r>
            <a:endParaRPr lang="en-US" sz="80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04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¿Mito o </a:t>
            </a:r>
            <a:r>
              <a:rPr lang="en-US" b="1" dirty="0" err="1"/>
              <a:t>verdad</a:t>
            </a:r>
            <a:r>
              <a:rPr lang="en-US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7200" dirty="0" smtClean="0"/>
              <a:t>Si </a:t>
            </a:r>
            <a:r>
              <a:rPr lang="en-US" sz="7200" dirty="0" err="1" smtClean="0"/>
              <a:t>una</a:t>
            </a:r>
            <a:r>
              <a:rPr lang="en-US" sz="7200" dirty="0" smtClean="0"/>
              <a:t> persona con </a:t>
            </a:r>
            <a:r>
              <a:rPr lang="en-US" sz="7200" dirty="0" err="1" smtClean="0"/>
              <a:t>pene</a:t>
            </a:r>
            <a:r>
              <a:rPr lang="en-US" sz="7200" dirty="0" smtClean="0"/>
              <a:t> </a:t>
            </a:r>
            <a:r>
              <a:rPr lang="en-US" sz="7200" dirty="0" err="1" smtClean="0"/>
              <a:t>tiene</a:t>
            </a:r>
            <a:r>
              <a:rPr lang="en-US" sz="7200" dirty="0" smtClean="0"/>
              <a:t> </a:t>
            </a:r>
            <a:r>
              <a:rPr lang="en-US" sz="7200" dirty="0" err="1" smtClean="0"/>
              <a:t>una</a:t>
            </a:r>
            <a:r>
              <a:rPr lang="en-US" sz="7200" dirty="0" smtClean="0"/>
              <a:t> </a:t>
            </a:r>
            <a:r>
              <a:rPr lang="en-US" sz="7200" dirty="0" err="1" smtClean="0"/>
              <a:t>erección</a:t>
            </a:r>
            <a:r>
              <a:rPr lang="en-US" sz="7200" dirty="0" smtClean="0"/>
              <a:t> o no </a:t>
            </a:r>
            <a:r>
              <a:rPr lang="en-US" sz="7200" dirty="0" err="1" smtClean="0"/>
              <a:t>eyacula</a:t>
            </a:r>
            <a:r>
              <a:rPr lang="en-US" sz="7200" dirty="0" smtClean="0"/>
              <a:t>, </a:t>
            </a:r>
            <a:r>
              <a:rPr lang="en-US" sz="7200" dirty="0" err="1" smtClean="0"/>
              <a:t>los</a:t>
            </a:r>
            <a:r>
              <a:rPr lang="en-US" sz="7200" dirty="0" smtClean="0"/>
              <a:t> </a:t>
            </a:r>
            <a:r>
              <a:rPr lang="en-US" sz="7200" dirty="0" err="1" smtClean="0"/>
              <a:t>vasos</a:t>
            </a:r>
            <a:r>
              <a:rPr lang="en-US" sz="7200" dirty="0" smtClean="0"/>
              <a:t> </a:t>
            </a:r>
            <a:r>
              <a:rPr lang="en-US" sz="7200" dirty="0" err="1" smtClean="0"/>
              <a:t>sanguíneos</a:t>
            </a:r>
            <a:r>
              <a:rPr lang="en-US" sz="7200" dirty="0" smtClean="0"/>
              <a:t> de </a:t>
            </a:r>
            <a:r>
              <a:rPr lang="en-US" sz="7200" dirty="0" err="1" smtClean="0"/>
              <a:t>los</a:t>
            </a:r>
            <a:r>
              <a:rPr lang="en-US" sz="7200" dirty="0" smtClean="0"/>
              <a:t> </a:t>
            </a:r>
            <a:r>
              <a:rPr lang="en-US" sz="7200" dirty="0" err="1" smtClean="0"/>
              <a:t>testículos</a:t>
            </a:r>
            <a:r>
              <a:rPr lang="en-US" sz="7200" dirty="0" smtClean="0"/>
              <a:t> se </a:t>
            </a:r>
            <a:r>
              <a:rPr lang="en-US" sz="7200" dirty="0" err="1" smtClean="0"/>
              <a:t>contraen</a:t>
            </a:r>
            <a:r>
              <a:rPr lang="en-US" sz="7200" dirty="0" smtClean="0"/>
              <a:t>, lo que </a:t>
            </a:r>
            <a:r>
              <a:rPr lang="en-US" sz="7200" dirty="0" err="1" smtClean="0"/>
              <a:t>provoca</a:t>
            </a:r>
            <a:r>
              <a:rPr lang="en-US" sz="7200" dirty="0" smtClean="0"/>
              <a:t> </a:t>
            </a:r>
            <a:r>
              <a:rPr lang="en-US" sz="7200" dirty="0" err="1" smtClean="0"/>
              <a:t>una</a:t>
            </a:r>
            <a:r>
              <a:rPr lang="en-US" sz="7200" dirty="0" smtClean="0"/>
              <a:t> </a:t>
            </a:r>
            <a:r>
              <a:rPr lang="en-US" sz="7200" dirty="0" err="1" smtClean="0"/>
              <a:t>leve</a:t>
            </a:r>
            <a:r>
              <a:rPr lang="en-US" sz="7200" dirty="0" smtClean="0"/>
              <a:t> </a:t>
            </a:r>
            <a:r>
              <a:rPr lang="en-US" sz="7200" dirty="0" err="1" smtClean="0"/>
              <a:t>inflamación</a:t>
            </a:r>
            <a:r>
              <a:rPr lang="en-US" sz="7200" dirty="0" smtClean="0"/>
              <a:t> y </a:t>
            </a:r>
            <a:r>
              <a:rPr lang="en-US" sz="7200" dirty="0" err="1" smtClean="0"/>
              <a:t>una</a:t>
            </a:r>
            <a:r>
              <a:rPr lang="en-US" sz="7200" dirty="0" smtClean="0"/>
              <a:t> </a:t>
            </a:r>
            <a:r>
              <a:rPr lang="en-US" sz="7200" dirty="0" err="1" smtClean="0"/>
              <a:t>coloración</a:t>
            </a:r>
            <a:r>
              <a:rPr lang="en-US" sz="7200" dirty="0" smtClean="0"/>
              <a:t> </a:t>
            </a:r>
            <a:r>
              <a:rPr lang="en-US" sz="7200" dirty="0" err="1" smtClean="0"/>
              <a:t>azulada</a:t>
            </a:r>
            <a:r>
              <a:rPr lang="en-US" sz="7200" dirty="0" smtClean="0"/>
              <a:t> </a:t>
            </a:r>
            <a:r>
              <a:rPr lang="en-US" sz="7200" dirty="0" err="1" smtClean="0"/>
              <a:t>en</a:t>
            </a:r>
            <a:r>
              <a:rPr lang="en-US" sz="7200" dirty="0" smtClean="0"/>
              <a:t> </a:t>
            </a:r>
            <a:r>
              <a:rPr lang="en-US" sz="7200" dirty="0" err="1" smtClean="0"/>
              <a:t>los</a:t>
            </a:r>
            <a:r>
              <a:rPr lang="en-US" sz="7200" dirty="0" smtClean="0"/>
              <a:t> </a:t>
            </a:r>
            <a:r>
              <a:rPr lang="en-US" sz="7200" dirty="0" err="1" smtClean="0"/>
              <a:t>testículos</a:t>
            </a:r>
            <a:r>
              <a:rPr lang="en-US" sz="7200" dirty="0" smtClean="0"/>
              <a:t>.</a:t>
            </a:r>
            <a:endParaRPr lang="en-US" sz="72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928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65818"/>
            <a:ext cx="10515600" cy="5311145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000" dirty="0"/>
              <a:t>¡MITO!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12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¿Mito o </a:t>
            </a:r>
            <a:r>
              <a:rPr lang="en-US" b="1" dirty="0" err="1"/>
              <a:t>verdad</a:t>
            </a:r>
            <a:r>
              <a:rPr lang="en-US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600" dirty="0" smtClean="0"/>
              <a:t>Durante el </a:t>
            </a:r>
            <a:r>
              <a:rPr lang="en-US" sz="6600" dirty="0" err="1" smtClean="0"/>
              <a:t>sexo</a:t>
            </a:r>
            <a:r>
              <a:rPr lang="en-US" sz="6600" dirty="0" smtClean="0"/>
              <a:t> vaginal, la </a:t>
            </a:r>
            <a:r>
              <a:rPr lang="en-US" sz="6600" dirty="0" err="1" smtClean="0"/>
              <a:t>pareja</a:t>
            </a:r>
            <a:r>
              <a:rPr lang="en-US" sz="6600" dirty="0" smtClean="0"/>
              <a:t> con </a:t>
            </a:r>
            <a:r>
              <a:rPr lang="en-US" sz="6600" dirty="0" err="1" smtClean="0"/>
              <a:t>pene</a:t>
            </a:r>
            <a:r>
              <a:rPr lang="en-US" sz="6600" dirty="0" smtClean="0"/>
              <a:t> </a:t>
            </a:r>
            <a:r>
              <a:rPr lang="en-US" sz="6600" dirty="0" err="1" smtClean="0"/>
              <a:t>orina</a:t>
            </a:r>
            <a:r>
              <a:rPr lang="en-US" sz="6600" dirty="0" smtClean="0"/>
              <a:t> un </a:t>
            </a:r>
            <a:r>
              <a:rPr lang="en-US" sz="6600" dirty="0" err="1" smtClean="0"/>
              <a:t>poco</a:t>
            </a:r>
            <a:r>
              <a:rPr lang="en-US" sz="6600" dirty="0" smtClean="0"/>
              <a:t> </a:t>
            </a:r>
            <a:r>
              <a:rPr lang="en-US" sz="6600" dirty="0" err="1" smtClean="0"/>
              <a:t>dentro</a:t>
            </a:r>
            <a:r>
              <a:rPr lang="en-US" sz="6600" dirty="0" smtClean="0"/>
              <a:t> del </a:t>
            </a:r>
            <a:r>
              <a:rPr lang="en-US" sz="6600" dirty="0" err="1" smtClean="0"/>
              <a:t>cuerpo</a:t>
            </a:r>
            <a:r>
              <a:rPr lang="en-US" sz="6600" dirty="0" smtClean="0"/>
              <a:t> de </a:t>
            </a:r>
            <a:r>
              <a:rPr lang="en-US" sz="6600" dirty="0" err="1" smtClean="0"/>
              <a:t>su</a:t>
            </a:r>
            <a:r>
              <a:rPr lang="en-US" sz="6600" dirty="0" smtClean="0"/>
              <a:t> </a:t>
            </a:r>
            <a:r>
              <a:rPr lang="en-US" sz="6600" dirty="0" err="1" smtClean="0"/>
              <a:t>pareja</a:t>
            </a:r>
            <a:r>
              <a:rPr lang="en-US" sz="6600" dirty="0" smtClean="0"/>
              <a:t>.</a:t>
            </a:r>
            <a:endParaRPr lang="en-US" sz="66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717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08097"/>
            <a:ext cx="10515600" cy="5368866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8000" dirty="0"/>
              <a:t>¡MITO!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596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242</Words>
  <Application>Microsoft Office PowerPoint</Application>
  <PresentationFormat>Panorámica</PresentationFormat>
  <Paragraphs>50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¿Mito o verdad?</vt:lpstr>
      <vt:lpstr>¿Mito o verdad?</vt:lpstr>
      <vt:lpstr>Presentación de PowerPoint</vt:lpstr>
      <vt:lpstr>¿Mito o verdad?</vt:lpstr>
      <vt:lpstr>Presentación de PowerPoint</vt:lpstr>
      <vt:lpstr>¿Mito o verdad?</vt:lpstr>
      <vt:lpstr>Presentación de PowerPoint</vt:lpstr>
      <vt:lpstr>¿Mito o verdad?</vt:lpstr>
      <vt:lpstr>Presentación de PowerPoint</vt:lpstr>
      <vt:lpstr>¿Mito o verdad?</vt:lpstr>
      <vt:lpstr>Presentación de PowerPoint</vt:lpstr>
      <vt:lpstr>¿Mito o verdad?</vt:lpstr>
      <vt:lpstr>Presentación de PowerPoint</vt:lpstr>
      <vt:lpstr>¿Mito o verdad?</vt:lpstr>
      <vt:lpstr>Presentación de PowerPoint</vt:lpstr>
      <vt:lpstr>¿Mito o verdad?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Myth or Fact?</dc:title>
  <dc:creator>Elizabeth Schroeder</dc:creator>
  <cp:lastModifiedBy>Camila Gartland</cp:lastModifiedBy>
  <cp:revision>11</cp:revision>
  <dcterms:created xsi:type="dcterms:W3CDTF">2016-01-06T15:20:13Z</dcterms:created>
  <dcterms:modified xsi:type="dcterms:W3CDTF">2022-02-10T02:03:47Z</dcterms:modified>
</cp:coreProperties>
</file>