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hELrlWYAo5uS+8WUVWVQrdmboX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41797f8d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e41797f8d7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ge41797f8d7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152f91d7f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ge152f91d7f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152f91d7f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e152f91d7f_0_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152f91d7f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e152f91d7f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ge152f91d7f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ge152f91d7f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152f91d7f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e152f91d7f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ge152f91d7f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ge152f91d7f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152f91d7f_0_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e152f91d7f_0_1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ge152f91d7f_0_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ge152f91d7f_0_1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152f91d7f_0_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e152f91d7f_0_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Google Shape;28;ge152f91d7f_0_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9" name="Google Shape;29;ge152f91d7f_0_11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ge152f91d7f_0_11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31" name="Google Shape;31;ge152f91d7f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ge152f91d7f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152f91d7f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e152f91d7f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ge152f91d7f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ge152f91d7f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152f91d7f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ge152f91d7f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ge152f91d7f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2" name="Google Shape;42;ge152f91d7f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ge152f91d7f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152f91d7f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152f91d7f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ge152f91d7f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152f91d7f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ge152f91d7f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152f91d7f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e152f91d7f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ge152f91d7f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ge152f91d7f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152f91d7f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152f91d7f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e152f91d7f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ge152f91d7f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ge152f91d7f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ge152f91d7f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152f91d7f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e152f91d7f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ge152f91d7f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3" name="Google Shape;13;ge152f91d7f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ge152f91d7f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685800" y="19671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263"/>
              <a:buFont typeface="Calibri"/>
              <a:buNone/>
            </a:pPr>
            <a:r>
              <a:rPr lang="en-US" sz="5700" b="1" dirty="0" err="1" smtClean="0"/>
              <a:t>Orientación</a:t>
            </a:r>
            <a:r>
              <a:rPr lang="en-US" sz="5700" b="1" dirty="0" smtClean="0"/>
              <a:t> sexual: </a:t>
            </a:r>
            <a:r>
              <a:rPr lang="en-US" sz="5700" b="1" dirty="0" err="1" smtClean="0"/>
              <a:t>hechos</a:t>
            </a:r>
            <a:r>
              <a:rPr lang="en-US" sz="5700" b="1" dirty="0" smtClean="0"/>
              <a:t> e </a:t>
            </a:r>
            <a:r>
              <a:rPr lang="en-US" sz="5700" b="1" dirty="0" err="1" smtClean="0"/>
              <a:t>información</a:t>
            </a:r>
            <a:endParaRPr sz="5700" b="1"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371600" y="357322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secundaria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3"/>
          <p:cNvPicPr preferRelativeResize="0"/>
          <p:nvPr/>
        </p:nvPicPr>
        <p:blipFill rotWithShape="1">
          <a:blip r:embed="rId3">
            <a:alphaModFix/>
          </a:blip>
          <a:srcRect b="10865"/>
          <a:stretch/>
        </p:blipFill>
        <p:spPr>
          <a:xfrm>
            <a:off x="0" y="-244475"/>
            <a:ext cx="9144000" cy="611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¿De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qué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formas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puedes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corroborar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la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precisión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la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información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un </a:t>
            </a:r>
            <a:r>
              <a:rPr lang="en-US" sz="2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sitio</a:t>
            </a:r>
            <a:r>
              <a:rPr lang="en-US" sz="2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web?</a:t>
            </a:r>
            <a:endParaRPr sz="2800"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91200" y="1992700"/>
            <a:ext cx="5098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4760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 err="1" smtClean="0"/>
              <a:t>Averiguar</a:t>
            </a:r>
            <a:r>
              <a:rPr lang="en-US" sz="2200" dirty="0" smtClean="0"/>
              <a:t> </a:t>
            </a:r>
            <a:r>
              <a:rPr lang="en-US" sz="2200" dirty="0" err="1" smtClean="0"/>
              <a:t>quién</a:t>
            </a:r>
            <a:r>
              <a:rPr lang="en-US" sz="2200" dirty="0" smtClean="0"/>
              <a:t> </a:t>
            </a:r>
            <a:r>
              <a:rPr lang="en-US" sz="2200" dirty="0" err="1" smtClean="0"/>
              <a:t>es</a:t>
            </a:r>
            <a:r>
              <a:rPr lang="en-US" sz="2200" dirty="0" smtClean="0"/>
              <a:t> el </a:t>
            </a:r>
            <a:r>
              <a:rPr lang="en-US" sz="2200" dirty="0" err="1" smtClean="0"/>
              <a:t>autor</a:t>
            </a:r>
            <a:r>
              <a:rPr lang="en-US" sz="2200" dirty="0" smtClean="0"/>
              <a:t> o </a:t>
            </a:r>
            <a:r>
              <a:rPr lang="en-US" sz="2200" dirty="0" err="1" smtClean="0"/>
              <a:t>cuál</a:t>
            </a:r>
            <a:r>
              <a:rPr lang="en-US" sz="2200" dirty="0" smtClean="0"/>
              <a:t> </a:t>
            </a:r>
            <a:r>
              <a:rPr lang="en-US" sz="2200" dirty="0" err="1" smtClean="0"/>
              <a:t>es</a:t>
            </a:r>
            <a:r>
              <a:rPr lang="en-US" sz="2200" dirty="0" smtClean="0"/>
              <a:t> la </a:t>
            </a:r>
            <a:r>
              <a:rPr lang="en-US" sz="2200" dirty="0" err="1" smtClean="0"/>
              <a:t>fuente</a:t>
            </a:r>
            <a:r>
              <a:rPr lang="en-US" sz="2200" dirty="0" smtClean="0"/>
              <a:t> </a:t>
            </a:r>
            <a:r>
              <a:rPr lang="en-US" sz="2200" dirty="0" smtClean="0"/>
              <a:t>o la editorial. ¿</a:t>
            </a:r>
            <a:r>
              <a:rPr lang="en-US" sz="2200" dirty="0" err="1" smtClean="0"/>
              <a:t>Es</a:t>
            </a:r>
            <a:r>
              <a:rPr lang="en-US" sz="2200" dirty="0" smtClean="0"/>
              <a:t> </a:t>
            </a:r>
            <a:r>
              <a:rPr lang="en-US" sz="2200" dirty="0" err="1" smtClean="0"/>
              <a:t>conocido</a:t>
            </a:r>
            <a:r>
              <a:rPr lang="en-US" sz="2200" dirty="0" smtClean="0"/>
              <a:t>/a?</a:t>
            </a:r>
            <a:endParaRPr sz="2200" dirty="0" smtClean="0"/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 smtClean="0"/>
              <a:t>¿</a:t>
            </a:r>
            <a:r>
              <a:rPr lang="en-US" sz="2200" dirty="0" err="1" smtClean="0"/>
              <a:t>Tiene</a:t>
            </a:r>
            <a:r>
              <a:rPr lang="en-US" sz="2200" dirty="0"/>
              <a:t> </a:t>
            </a:r>
            <a:r>
              <a:rPr lang="en-US" sz="2200" dirty="0" err="1" smtClean="0"/>
              <a:t>creencias</a:t>
            </a:r>
            <a:r>
              <a:rPr lang="en-US" sz="2200" dirty="0" smtClean="0"/>
              <a:t> o </a:t>
            </a:r>
            <a:r>
              <a:rPr lang="en-US" sz="2200" dirty="0" err="1" smtClean="0"/>
              <a:t>valores</a:t>
            </a:r>
            <a:r>
              <a:rPr lang="en-US" sz="2200" dirty="0" smtClean="0"/>
              <a:t> </a:t>
            </a:r>
            <a:r>
              <a:rPr lang="en-US" sz="2200" dirty="0" err="1" smtClean="0"/>
              <a:t>específicos</a:t>
            </a:r>
            <a:r>
              <a:rPr lang="en-US" sz="2200" dirty="0" smtClean="0"/>
              <a:t> </a:t>
            </a:r>
            <a:r>
              <a:rPr lang="en-US" sz="2200" dirty="0" err="1" smtClean="0"/>
              <a:t>sobre</a:t>
            </a:r>
            <a:r>
              <a:rPr lang="en-US" sz="2200" dirty="0" smtClean="0"/>
              <a:t> el </a:t>
            </a:r>
            <a:r>
              <a:rPr lang="en-US" sz="2200" dirty="0" err="1" smtClean="0"/>
              <a:t>tema</a:t>
            </a:r>
            <a:r>
              <a:rPr lang="en-US" sz="2200" dirty="0" smtClean="0"/>
              <a:t>?</a:t>
            </a:r>
            <a:endParaRPr sz="2200" dirty="0" smtClean="0"/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 smtClean="0"/>
              <a:t>¿Hay enlaces </a:t>
            </a:r>
            <a:r>
              <a:rPr lang="en-US" sz="2200" dirty="0" err="1" smtClean="0"/>
              <a:t>externos</a:t>
            </a:r>
            <a:r>
              <a:rPr lang="en-US" sz="2200" dirty="0" smtClean="0"/>
              <a:t>? ¿A </a:t>
            </a:r>
            <a:r>
              <a:rPr lang="en-US" sz="2200" dirty="0" err="1" smtClean="0"/>
              <a:t>dónde</a:t>
            </a:r>
            <a:r>
              <a:rPr lang="en-US" sz="2200" dirty="0" smtClean="0"/>
              <a:t> </a:t>
            </a:r>
            <a:r>
              <a:rPr lang="en-US" sz="2200" dirty="0" err="1" smtClean="0"/>
              <a:t>conducen</a:t>
            </a:r>
            <a:r>
              <a:rPr lang="en-US" sz="2200" dirty="0" smtClean="0"/>
              <a:t>? </a:t>
            </a:r>
            <a:endParaRPr sz="2200" dirty="0"/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 smtClean="0"/>
              <a:t>¿Hay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contacto</a:t>
            </a:r>
            <a:r>
              <a:rPr lang="en-US" sz="2200" dirty="0" smtClean="0"/>
              <a:t>, </a:t>
            </a:r>
            <a:r>
              <a:rPr lang="en-US" sz="2200" dirty="0" err="1" smtClean="0"/>
              <a:t>una</a:t>
            </a:r>
            <a:r>
              <a:rPr lang="en-US" sz="2200" dirty="0" smtClean="0"/>
              <a:t> </a:t>
            </a:r>
            <a:r>
              <a:rPr lang="en-US" sz="2200" dirty="0" err="1" smtClean="0"/>
              <a:t>dirección</a:t>
            </a:r>
            <a:r>
              <a:rPr lang="en-US" sz="2200" dirty="0" smtClean="0"/>
              <a:t> o un </a:t>
            </a:r>
            <a:r>
              <a:rPr lang="en-US" sz="2200" dirty="0" err="1" smtClean="0"/>
              <a:t>correo</a:t>
            </a:r>
            <a:r>
              <a:rPr lang="en-US" sz="2200" dirty="0" smtClean="0"/>
              <a:t> </a:t>
            </a:r>
            <a:r>
              <a:rPr lang="en-US" sz="2200" dirty="0" err="1" smtClean="0"/>
              <a:t>electrónico</a:t>
            </a:r>
            <a:r>
              <a:rPr lang="en-US" sz="2200" dirty="0" smtClean="0"/>
              <a:t>?</a:t>
            </a:r>
            <a:endParaRPr sz="2200" dirty="0"/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 smtClean="0"/>
              <a:t>¿El </a:t>
            </a:r>
            <a:r>
              <a:rPr lang="en-US" sz="2200" dirty="0"/>
              <a:t>URL </a:t>
            </a:r>
            <a:r>
              <a:rPr lang="en-US" sz="2200" dirty="0" err="1" smtClean="0"/>
              <a:t>revela</a:t>
            </a:r>
            <a:r>
              <a:rPr lang="en-US" sz="2200" dirty="0" smtClean="0"/>
              <a:t> </a:t>
            </a:r>
            <a:r>
              <a:rPr lang="en-US" sz="2200" dirty="0" err="1" smtClean="0"/>
              <a:t>algo</a:t>
            </a:r>
            <a:r>
              <a:rPr lang="en-US" sz="2200" dirty="0" smtClean="0"/>
              <a:t> de la </a:t>
            </a:r>
            <a:r>
              <a:rPr lang="en-US" sz="2200" dirty="0" err="1" smtClean="0"/>
              <a:t>fuente</a:t>
            </a:r>
            <a:r>
              <a:rPr lang="en-US" sz="2200" dirty="0" smtClean="0"/>
              <a:t> o el </a:t>
            </a:r>
            <a:r>
              <a:rPr lang="en-US" sz="2200" dirty="0" err="1" smtClean="0"/>
              <a:t>autor</a:t>
            </a:r>
            <a:r>
              <a:rPr lang="en-US" sz="2200" dirty="0" smtClean="0"/>
              <a:t>? (.com/.</a:t>
            </a:r>
            <a:r>
              <a:rPr lang="en-US" sz="2200" dirty="0" err="1" smtClean="0"/>
              <a:t>edu</a:t>
            </a:r>
            <a:r>
              <a:rPr lang="en-US" sz="2200" dirty="0" smtClean="0"/>
              <a:t>/.</a:t>
            </a:r>
            <a:r>
              <a:rPr lang="en-US" sz="2200" dirty="0" err="1" smtClean="0"/>
              <a:t>gov</a:t>
            </a:r>
            <a:r>
              <a:rPr lang="en-US" sz="2200" dirty="0" smtClean="0"/>
              <a:t>/.</a:t>
            </a:r>
            <a:r>
              <a:rPr lang="en-US" sz="2200" dirty="0"/>
              <a:t>org)</a:t>
            </a:r>
            <a:endParaRPr sz="2567" dirty="0"/>
          </a:p>
        </p:txBody>
      </p:sp>
      <p:pic>
        <p:nvPicPr>
          <p:cNvPr id="91" name="Google Shape;9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7025" y="2126612"/>
            <a:ext cx="3434875" cy="3593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"/>
          <p:cNvSpPr txBox="1">
            <a:spLocks noGrp="1"/>
          </p:cNvSpPr>
          <p:nvPr>
            <p:ph type="title"/>
          </p:nvPr>
        </p:nvSpPr>
        <p:spPr>
          <a:xfrm>
            <a:off x="685800" y="3924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Por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qué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es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un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desafío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averiguar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si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algo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es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un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hecho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o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una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opinión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sz="3500"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98" name="Google Shape;98;p4"/>
          <p:cNvSpPr txBox="1">
            <a:spLocks noGrp="1"/>
          </p:cNvSpPr>
          <p:nvPr>
            <p:ph type="body" idx="1"/>
          </p:nvPr>
        </p:nvSpPr>
        <p:spPr>
          <a:xfrm>
            <a:off x="4061825" y="1797100"/>
            <a:ext cx="44877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514350" lvl="0" indent="-469741">
              <a:lnSpc>
                <a:spcPct val="90000"/>
              </a:lnSpc>
              <a:spcBef>
                <a:spcPts val="0"/>
              </a:spcBef>
              <a:buClr>
                <a:srgbClr val="1B75BB"/>
              </a:buClr>
              <a:buSzPts val="2098"/>
            </a:pPr>
            <a:r>
              <a:rPr lang="es-ES" sz="2100" smtClean="0"/>
              <a:t>Los </a:t>
            </a:r>
            <a:r>
              <a:rPr lang="es-ES" sz="2100"/>
              <a:t>hechos son verdaderos o reales y están respaldados con </a:t>
            </a:r>
            <a:r>
              <a:rPr lang="es-ES" sz="2100"/>
              <a:t>pruebas </a:t>
            </a:r>
            <a:r>
              <a:rPr lang="es-ES" sz="2100" smtClean="0"/>
              <a:t>confiables</a:t>
            </a:r>
            <a:r>
              <a:rPr lang="en-US" sz="2100" dirty="0" smtClean="0"/>
              <a:t>.</a:t>
            </a:r>
            <a:endParaRPr sz="2100" dirty="0" smtClean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 smtClean="0"/>
              <a:t>Las </a:t>
            </a:r>
            <a:r>
              <a:rPr lang="en-US" sz="2100" dirty="0" err="1" smtClean="0"/>
              <a:t>opiniones</a:t>
            </a:r>
            <a:r>
              <a:rPr lang="en-US" sz="2100" dirty="0" smtClean="0"/>
              <a:t> son lo que </a:t>
            </a:r>
            <a:r>
              <a:rPr lang="en-US" sz="2100" dirty="0" err="1" smtClean="0"/>
              <a:t>una</a:t>
            </a:r>
            <a:r>
              <a:rPr lang="en-US" sz="2100" dirty="0" smtClean="0"/>
              <a:t> persona </a:t>
            </a:r>
            <a:r>
              <a:rPr lang="en-US" sz="2100" dirty="0" err="1" smtClean="0"/>
              <a:t>cree</a:t>
            </a:r>
            <a:r>
              <a:rPr lang="en-US" sz="2100" dirty="0" smtClean="0"/>
              <a:t> o </a:t>
            </a:r>
            <a:r>
              <a:rPr lang="en-US" sz="2100" dirty="0" err="1" smtClean="0"/>
              <a:t>piensa</a:t>
            </a:r>
            <a:r>
              <a:rPr lang="en-US" sz="2100" dirty="0" smtClean="0"/>
              <a:t> </a:t>
            </a:r>
            <a:r>
              <a:rPr lang="en-US" sz="2100" dirty="0" err="1" smtClean="0"/>
              <a:t>sobre</a:t>
            </a:r>
            <a:r>
              <a:rPr lang="en-US" sz="2100" dirty="0" smtClean="0"/>
              <a:t> </a:t>
            </a:r>
            <a:r>
              <a:rPr lang="en-US" sz="2100" dirty="0" err="1" smtClean="0"/>
              <a:t>algo</a:t>
            </a:r>
            <a:r>
              <a:rPr lang="en-US" sz="2100" dirty="0" smtClean="0"/>
              <a:t>.</a:t>
            </a:r>
            <a:endParaRPr sz="2100" dirty="0" smtClean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 smtClean="0"/>
              <a:t>Los </a:t>
            </a:r>
            <a:r>
              <a:rPr lang="en-US" sz="2100" dirty="0" err="1" smtClean="0"/>
              <a:t>hechos</a:t>
            </a:r>
            <a:r>
              <a:rPr lang="en-US" sz="2100" dirty="0" smtClean="0"/>
              <a:t> son </a:t>
            </a:r>
            <a:r>
              <a:rPr lang="en-US" sz="2100" dirty="0" err="1" smtClean="0"/>
              <a:t>verdades</a:t>
            </a:r>
            <a:r>
              <a:rPr lang="en-US" sz="2100" dirty="0" smtClean="0"/>
              <a:t> </a:t>
            </a:r>
            <a:r>
              <a:rPr lang="en-US" sz="2100" dirty="0" err="1" smtClean="0"/>
              <a:t>comprobadas</a:t>
            </a:r>
            <a:r>
              <a:rPr lang="en-US" sz="2100" dirty="0" smtClean="0"/>
              <a:t>, </a:t>
            </a:r>
            <a:r>
              <a:rPr lang="en-US" sz="2100" dirty="0" err="1" smtClean="0"/>
              <a:t>mientras</a:t>
            </a:r>
            <a:r>
              <a:rPr lang="en-US" sz="2100" dirty="0" smtClean="0"/>
              <a:t> que las </a:t>
            </a:r>
            <a:r>
              <a:rPr lang="en-US" sz="2100" dirty="0" err="1" smtClean="0"/>
              <a:t>opiniones</a:t>
            </a:r>
            <a:r>
              <a:rPr lang="en-US" sz="2100" dirty="0" smtClean="0"/>
              <a:t> son </a:t>
            </a:r>
            <a:r>
              <a:rPr lang="en-US" sz="2100" dirty="0" err="1" smtClean="0"/>
              <a:t>miradas</a:t>
            </a:r>
            <a:r>
              <a:rPr lang="en-US" sz="2100" dirty="0" smtClean="0"/>
              <a:t> </a:t>
            </a:r>
            <a:r>
              <a:rPr lang="en-US" sz="2100" dirty="0" err="1" smtClean="0"/>
              <a:t>personales</a:t>
            </a:r>
            <a:r>
              <a:rPr lang="en-US" sz="2100" dirty="0" smtClean="0"/>
              <a:t> </a:t>
            </a:r>
            <a:r>
              <a:rPr lang="en-US" sz="2100" dirty="0" smtClean="0"/>
              <a:t>que </a:t>
            </a:r>
            <a:r>
              <a:rPr lang="en-US" sz="2100" dirty="0" err="1" smtClean="0"/>
              <a:t>reflejan</a:t>
            </a:r>
            <a:r>
              <a:rPr lang="en-US" sz="2100" dirty="0" smtClean="0"/>
              <a:t> las ideas de </a:t>
            </a:r>
            <a:r>
              <a:rPr lang="en-US" sz="2100" dirty="0" err="1" smtClean="0"/>
              <a:t>una</a:t>
            </a:r>
            <a:r>
              <a:rPr lang="en-US" sz="2100" dirty="0" smtClean="0"/>
              <a:t> persona y </a:t>
            </a:r>
            <a:r>
              <a:rPr lang="en-US" sz="2100" dirty="0" err="1" smtClean="0"/>
              <a:t>pueden</a:t>
            </a:r>
            <a:r>
              <a:rPr lang="en-US" sz="2100" dirty="0" smtClean="0"/>
              <a:t> </a:t>
            </a:r>
            <a:r>
              <a:rPr lang="en-US" sz="2100" dirty="0" err="1" smtClean="0"/>
              <a:t>estar</a:t>
            </a:r>
            <a:r>
              <a:rPr lang="en-US" sz="2100" dirty="0" smtClean="0"/>
              <a:t> </a:t>
            </a:r>
            <a:r>
              <a:rPr lang="en-US" sz="2100" dirty="0" err="1" smtClean="0"/>
              <a:t>basadas</a:t>
            </a:r>
            <a:r>
              <a:rPr lang="en-US" sz="2100" dirty="0" smtClean="0"/>
              <a:t> </a:t>
            </a:r>
            <a:r>
              <a:rPr lang="en-US" sz="2100" dirty="0" err="1" smtClean="0"/>
              <a:t>en</a:t>
            </a:r>
            <a:r>
              <a:rPr lang="en-US" sz="2100" dirty="0" smtClean="0"/>
              <a:t> </a:t>
            </a:r>
            <a:r>
              <a:rPr lang="en-US" sz="2100" dirty="0" err="1" smtClean="0"/>
              <a:t>hechos</a:t>
            </a:r>
            <a:r>
              <a:rPr lang="en-US" sz="2100" dirty="0" smtClean="0"/>
              <a:t> o no.</a:t>
            </a:r>
            <a:endParaRPr sz="2100" dirty="0" smtClean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 smtClean="0"/>
              <a:t>A </a:t>
            </a:r>
            <a:r>
              <a:rPr lang="en-US" sz="2100" dirty="0" err="1" smtClean="0"/>
              <a:t>veces</a:t>
            </a:r>
            <a:r>
              <a:rPr lang="en-US" sz="2100" dirty="0" smtClean="0"/>
              <a:t>, las </a:t>
            </a:r>
            <a:r>
              <a:rPr lang="en-US" sz="2100" dirty="0" err="1" smtClean="0"/>
              <a:t>creencias</a:t>
            </a:r>
            <a:r>
              <a:rPr lang="en-US" sz="2100" dirty="0" smtClean="0"/>
              <a:t> se </a:t>
            </a:r>
            <a:r>
              <a:rPr lang="en-US" sz="2100" dirty="0" err="1" smtClean="0"/>
              <a:t>manifiestan</a:t>
            </a:r>
            <a:r>
              <a:rPr lang="en-US" sz="2100" dirty="0" smtClean="0"/>
              <a:t> </a:t>
            </a:r>
            <a:r>
              <a:rPr lang="en-US" sz="2100" dirty="0" err="1" smtClean="0"/>
              <a:t>como</a:t>
            </a:r>
            <a:r>
              <a:rPr lang="en-US" sz="2100" dirty="0" smtClean="0"/>
              <a:t> </a:t>
            </a:r>
            <a:r>
              <a:rPr lang="en-US" sz="2100" dirty="0" err="1" smtClean="0"/>
              <a:t>hechos</a:t>
            </a:r>
            <a:r>
              <a:rPr lang="en-US" sz="2100" dirty="0"/>
              <a:t>.</a:t>
            </a:r>
            <a:r>
              <a:rPr lang="en-US" sz="2100" dirty="0" smtClean="0"/>
              <a:t> </a:t>
            </a:r>
            <a:r>
              <a:rPr lang="en-US" sz="2100" dirty="0" err="1" smtClean="0"/>
              <a:t>Es</a:t>
            </a:r>
            <a:r>
              <a:rPr lang="en-US" sz="2100" dirty="0" smtClean="0"/>
              <a:t> </a:t>
            </a:r>
            <a:r>
              <a:rPr lang="en-US" sz="2100" dirty="0" err="1" smtClean="0"/>
              <a:t>importante</a:t>
            </a:r>
            <a:r>
              <a:rPr lang="en-US" sz="2100" dirty="0" smtClean="0"/>
              <a:t> </a:t>
            </a:r>
            <a:r>
              <a:rPr lang="en-US" sz="2100" dirty="0" err="1" smtClean="0"/>
              <a:t>analizar</a:t>
            </a:r>
            <a:r>
              <a:rPr lang="en-US" sz="2100" dirty="0" smtClean="0"/>
              <a:t> las </a:t>
            </a:r>
            <a:r>
              <a:rPr lang="en-US" sz="2100" dirty="0" err="1" smtClean="0"/>
              <a:t>declaraciones</a:t>
            </a:r>
            <a:r>
              <a:rPr lang="en-US" sz="2100" dirty="0" smtClean="0"/>
              <a:t>. </a:t>
            </a:r>
            <a:endParaRPr sz="2100" dirty="0"/>
          </a:p>
        </p:txBody>
      </p:sp>
      <p:pic>
        <p:nvPicPr>
          <p:cNvPr id="99" name="Google Shape;9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800" y="1797101"/>
            <a:ext cx="2667755" cy="4114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41797f8d7_0_11"/>
          <p:cNvSpPr txBox="1">
            <a:spLocks noGrp="1"/>
          </p:cNvSpPr>
          <p:nvPr>
            <p:ph type="title"/>
          </p:nvPr>
        </p:nvSpPr>
        <p:spPr>
          <a:xfrm>
            <a:off x="685800" y="3924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0"/>
              <a:buFont typeface="Calibri"/>
              <a:buNone/>
            </a:pP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Qué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cosas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buscas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para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averiguar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si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un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sitio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web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es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5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confiable</a:t>
            </a:r>
            <a:r>
              <a:rPr lang="en-US" sz="35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sz="3500"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06" name="Google Shape;106;ge41797f8d7_0_11"/>
          <p:cNvSpPr txBox="1">
            <a:spLocks noGrp="1"/>
          </p:cNvSpPr>
          <p:nvPr>
            <p:ph type="body" idx="1"/>
          </p:nvPr>
        </p:nvSpPr>
        <p:spPr>
          <a:xfrm>
            <a:off x="338725" y="2048725"/>
            <a:ext cx="39699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46974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 smtClean="0"/>
              <a:t>¿De </a:t>
            </a:r>
            <a:r>
              <a:rPr lang="en-US" sz="2200" dirty="0" err="1" smtClean="0"/>
              <a:t>dónde</a:t>
            </a:r>
            <a:r>
              <a:rPr lang="en-US" sz="2200" dirty="0" smtClean="0"/>
              <a:t> </a:t>
            </a:r>
            <a:r>
              <a:rPr lang="en-US" sz="2200" dirty="0" err="1" smtClean="0"/>
              <a:t>proviene</a:t>
            </a:r>
            <a:r>
              <a:rPr lang="en-US" sz="2200" dirty="0" smtClean="0"/>
              <a:t> </a:t>
            </a:r>
            <a:r>
              <a:rPr lang="en-US" sz="2200" dirty="0" smtClean="0"/>
              <a:t>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?</a:t>
            </a:r>
            <a:endParaRPr sz="2200" dirty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 smtClean="0"/>
              <a:t>¿Hay </a:t>
            </a:r>
            <a:r>
              <a:rPr lang="en-US" sz="2200" dirty="0" err="1" smtClean="0"/>
              <a:t>pruebas</a:t>
            </a:r>
            <a:r>
              <a:rPr lang="en-US" sz="2200" dirty="0" smtClean="0"/>
              <a:t> que </a:t>
            </a:r>
            <a:r>
              <a:rPr lang="en-US" sz="2200" dirty="0" err="1" smtClean="0"/>
              <a:t>respalden</a:t>
            </a:r>
            <a:r>
              <a:rPr lang="en-US" sz="2200" dirty="0" smtClean="0"/>
              <a:t> 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?</a:t>
            </a:r>
            <a:endParaRPr sz="2200" dirty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 smtClean="0"/>
              <a:t>¿Se revise 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?</a:t>
            </a:r>
            <a:endParaRPr sz="2200" dirty="0"/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 smtClean="0"/>
              <a:t>¿</a:t>
            </a:r>
            <a:r>
              <a:rPr lang="en-US" sz="2200" dirty="0" err="1" smtClean="0"/>
              <a:t>Puedes</a:t>
            </a:r>
            <a:r>
              <a:rPr lang="en-US" sz="2200" dirty="0" smtClean="0"/>
              <a:t> </a:t>
            </a:r>
            <a:r>
              <a:rPr lang="en-US" sz="2200" dirty="0" err="1" smtClean="0"/>
              <a:t>verificar</a:t>
            </a:r>
            <a:r>
              <a:rPr lang="en-US" sz="2200" dirty="0" smtClean="0"/>
              <a:t> </a:t>
            </a:r>
            <a:r>
              <a:rPr lang="en-US" sz="2200" dirty="0" err="1" smtClean="0"/>
              <a:t>algo</a:t>
            </a:r>
            <a:r>
              <a:rPr lang="en-US" sz="2200" dirty="0" smtClean="0"/>
              <a:t> de la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 </a:t>
            </a:r>
            <a:r>
              <a:rPr lang="en-US" sz="2200" dirty="0" err="1" smtClean="0"/>
              <a:t>en</a:t>
            </a:r>
            <a:r>
              <a:rPr lang="en-US" sz="2200" dirty="0" smtClean="0"/>
              <a:t> </a:t>
            </a:r>
            <a:r>
              <a:rPr lang="en-US" sz="2200" dirty="0" err="1" smtClean="0"/>
              <a:t>otra</a:t>
            </a:r>
            <a:r>
              <a:rPr lang="en-US" sz="2200" dirty="0" smtClean="0"/>
              <a:t> </a:t>
            </a:r>
            <a:r>
              <a:rPr lang="en-US" sz="2200" dirty="0" err="1" smtClean="0"/>
              <a:t>fuente</a:t>
            </a:r>
            <a:r>
              <a:rPr lang="en-US" sz="2200" dirty="0" smtClean="0"/>
              <a:t> o con </a:t>
            </a:r>
            <a:r>
              <a:rPr lang="en-US" sz="2200" dirty="0" err="1" smtClean="0"/>
              <a:t>tus</a:t>
            </a:r>
            <a:r>
              <a:rPr lang="en-US" sz="2200" dirty="0" smtClean="0"/>
              <a:t> </a:t>
            </a:r>
            <a:r>
              <a:rPr lang="en-US" sz="2200" dirty="0" err="1" smtClean="0"/>
              <a:t>propios</a:t>
            </a:r>
            <a:r>
              <a:rPr lang="en-US" sz="2200" dirty="0" smtClean="0"/>
              <a:t> </a:t>
            </a:r>
            <a:r>
              <a:rPr lang="en-US" sz="2200" dirty="0" err="1" smtClean="0"/>
              <a:t>conocimientos</a:t>
            </a:r>
            <a:r>
              <a:rPr lang="en-US" sz="2200" dirty="0" smtClean="0"/>
              <a:t>?</a:t>
            </a:r>
            <a:endParaRPr sz="2100" dirty="0"/>
          </a:p>
        </p:txBody>
      </p:sp>
      <p:pic>
        <p:nvPicPr>
          <p:cNvPr id="107" name="Google Shape;107;ge41797f8d7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8600" y="2022275"/>
            <a:ext cx="4183500" cy="3710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236</Words>
  <Application>Microsoft Office PowerPoint</Application>
  <PresentationFormat>Presentación en pantalla (4:3)</PresentationFormat>
  <Paragraphs>21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Calibri</vt:lpstr>
      <vt:lpstr>Advocates NEW_PPT_template</vt:lpstr>
      <vt:lpstr>Orientación sexual: hechos e información</vt:lpstr>
      <vt:lpstr>Presentación de PowerPoint</vt:lpstr>
      <vt:lpstr>¿De qué formas puedes corroborar la precisión de la información de un sitio web?</vt:lpstr>
      <vt:lpstr>¿Por qué es un desafío averiguar si algo es un hecho o una opinión?</vt:lpstr>
      <vt:lpstr>¿Qué cosas buscas para averiguar si un sitio web es confiable?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Orientación sexual: hechos e información</dc:title>
  <dc:creator>Brittany McBride</dc:creator>
  <cp:lastModifiedBy>Camila Gartland</cp:lastModifiedBy>
  <cp:revision>5</cp:revision>
  <dcterms:created xsi:type="dcterms:W3CDTF">2021-04-02T14:37:35Z</dcterms:created>
  <dcterms:modified xsi:type="dcterms:W3CDTF">2022-02-08T22:54:46Z</dcterms:modified>
</cp:coreProperties>
</file>