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 roundtripDataSignature="AMtx7miG16CTqT4Iin5+HgZyW6rx3Tb2S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147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customschemas.google.com/relationships/presentationmetadata" Target="meta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7" name="Google Shape;8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What is the issue that you and your group want to focus on. Is there a specific area where you feel a new policy or a change would benefit others and specifically those who may always be forgotten. For example, if there are a lack of wheelchair ramps at your local community center that would be an issue that doesn’t consider those who are not able to access the space without a ramp. </a:t>
            </a:r>
            <a:endParaRPr/>
          </a:p>
        </p:txBody>
      </p:sp>
      <p:sp>
        <p:nvSpPr>
          <p:cNvPr id="88" name="Google Shape;8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 name="Google Shape;9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Once you have identified the problem now you and your group will need to learn as much as you can on the issue. How prevalent is it? Has anyone in the past tried to address the problem and not been successful? How many people are impacted by this problem and what are their experiences and stories? How could fixing this problem improve the lives of others? What would it cost to fix this problem?</a:t>
            </a:r>
            <a:endParaRPr/>
          </a:p>
          <a:p>
            <a:pPr marL="0" lvl="0" indent="0" algn="l" rtl="0">
              <a:spcBef>
                <a:spcPts val="0"/>
              </a:spcBef>
              <a:spcAft>
                <a:spcPts val="0"/>
              </a:spcAft>
              <a:buNone/>
            </a:pPr>
            <a:endParaRPr/>
          </a:p>
          <a:p>
            <a:pPr marL="0" lvl="0" indent="0" algn="l" rtl="0">
              <a:spcBef>
                <a:spcPts val="0"/>
              </a:spcBef>
              <a:spcAft>
                <a:spcPts val="0"/>
              </a:spcAft>
              <a:buNone/>
            </a:pPr>
            <a:r>
              <a:rPr lang="en-US"/>
              <a:t>The goal is to become an expert in this issue so that you are prepared to communicate the issue and identify solutions in order to effectively advocate for change.</a:t>
            </a:r>
            <a:endParaRPr/>
          </a:p>
        </p:txBody>
      </p:sp>
      <p:sp>
        <p:nvSpPr>
          <p:cNvPr id="95" name="Google Shape;9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 name="Google Shape;10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is the point where you have done all your research and have identified a strong position on the issue. It is important to make sure that your solution to the problem allows for other people to get involved and work towards the solution. The more involvement you have from your audience the better so make sure to include space for others to be authentically engaged.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02" name="Google Shape;10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Problem: Explain the problem so that other’s understand the urgency and impact the issue makes on their lives and the lives of people they care about.</a:t>
            </a:r>
            <a:endParaRPr/>
          </a:p>
          <a:p>
            <a:pPr marL="0" lvl="0" indent="0" algn="l" rtl="0">
              <a:spcBef>
                <a:spcPts val="0"/>
              </a:spcBef>
              <a:spcAft>
                <a:spcPts val="0"/>
              </a:spcAft>
              <a:buNone/>
            </a:pPr>
            <a:r>
              <a:rPr lang="en-US"/>
              <a:t>Solution: Clearly communicate the solution to the problem and how it could make a positive change in the lives of others.</a:t>
            </a:r>
            <a:endParaRPr/>
          </a:p>
          <a:p>
            <a:pPr marL="0" lvl="0" indent="0" algn="l" rtl="0">
              <a:spcBef>
                <a:spcPts val="0"/>
              </a:spcBef>
              <a:spcAft>
                <a:spcPts val="0"/>
              </a:spcAft>
              <a:buNone/>
            </a:pPr>
            <a:r>
              <a:rPr lang="en-US"/>
              <a:t>Action: Involve your audience and give them a task so that they can jump in and help make the solution happen.</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09" name="Google Shape;10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8" name="Google Shape;11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step is important in that allows you and your group and team time to think on what went well, what would you do differently, how could you amplify the change or positive impact for other people. This stage could even lead to adjustments to your solution and revisiting the cycle to increase the impact of change. </a:t>
            </a:r>
            <a:endParaRPr/>
          </a:p>
        </p:txBody>
      </p:sp>
      <p:sp>
        <p:nvSpPr>
          <p:cNvPr id="119" name="Google Shape;119;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ge152f91d7f_0_6"/>
          <p:cNvSpPr txBox="1">
            <a:spLocks noGrp="1"/>
          </p:cNvSpPr>
          <p:nvPr>
            <p:ph type="ctrTitle"/>
          </p:nvPr>
        </p:nvSpPr>
        <p:spPr>
          <a:xfrm>
            <a:off x="685800" y="2130429"/>
            <a:ext cx="7772400" cy="1470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17" name="Google Shape;17;ge152f91d7f_0_6"/>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640"/>
              </a:spcBef>
              <a:spcAft>
                <a:spcPts val="0"/>
              </a:spcAft>
              <a:buClr>
                <a:schemeClr val="dk1"/>
              </a:buClr>
              <a:buSzPts val="3200"/>
              <a:buFont typeface="Arial"/>
              <a:buNone/>
              <a:defRPr/>
            </a:lvl1pPr>
            <a:lvl2pPr lvl="1" algn="ctr" rtl="0">
              <a:lnSpc>
                <a:spcPct val="100000"/>
              </a:lnSpc>
              <a:spcBef>
                <a:spcPts val="560"/>
              </a:spcBef>
              <a:spcAft>
                <a:spcPts val="0"/>
              </a:spcAft>
              <a:buClr>
                <a:schemeClr val="dk1"/>
              </a:buClr>
              <a:buSzPts val="2800"/>
              <a:buFont typeface="Arial"/>
              <a:buNone/>
              <a:defRPr/>
            </a:lvl2pPr>
            <a:lvl3pPr lvl="2" algn="ctr" rtl="0">
              <a:lnSpc>
                <a:spcPct val="100000"/>
              </a:lnSpc>
              <a:spcBef>
                <a:spcPts val="480"/>
              </a:spcBef>
              <a:spcAft>
                <a:spcPts val="0"/>
              </a:spcAft>
              <a:buClr>
                <a:schemeClr val="dk1"/>
              </a:buClr>
              <a:buSzPts val="2400"/>
              <a:buFont typeface="Arial"/>
              <a:buNone/>
              <a:defRPr/>
            </a:lvl3pPr>
            <a:lvl4pPr lvl="3" algn="ctr" rtl="0">
              <a:lnSpc>
                <a:spcPct val="100000"/>
              </a:lnSpc>
              <a:spcBef>
                <a:spcPts val="400"/>
              </a:spcBef>
              <a:spcAft>
                <a:spcPts val="0"/>
              </a:spcAft>
              <a:buClr>
                <a:schemeClr val="dk1"/>
              </a:buClr>
              <a:buSzPts val="2000"/>
              <a:buFont typeface="Arial"/>
              <a:buNone/>
              <a:defRPr/>
            </a:lvl4pPr>
            <a:lvl5pPr lvl="4" algn="ctr" rtl="0">
              <a:lnSpc>
                <a:spcPct val="100000"/>
              </a:lnSpc>
              <a:spcBef>
                <a:spcPts val="400"/>
              </a:spcBef>
              <a:spcAft>
                <a:spcPts val="0"/>
              </a:spcAft>
              <a:buClr>
                <a:schemeClr val="dk1"/>
              </a:buClr>
              <a:buSzPts val="2000"/>
              <a:buFont typeface="Arial"/>
              <a:buNone/>
              <a:defRPr/>
            </a:lvl5pPr>
            <a:lvl6pPr lvl="5" algn="ctr" rtl="0">
              <a:lnSpc>
                <a:spcPct val="100000"/>
              </a:lnSpc>
              <a:spcBef>
                <a:spcPts val="400"/>
              </a:spcBef>
              <a:spcAft>
                <a:spcPts val="0"/>
              </a:spcAft>
              <a:buClr>
                <a:schemeClr val="dk1"/>
              </a:buClr>
              <a:buSzPts val="2000"/>
              <a:buFont typeface="Arial"/>
              <a:buNone/>
              <a:defRPr/>
            </a:lvl6pPr>
            <a:lvl7pPr lvl="6" algn="ctr" rtl="0">
              <a:lnSpc>
                <a:spcPct val="100000"/>
              </a:lnSpc>
              <a:spcBef>
                <a:spcPts val="400"/>
              </a:spcBef>
              <a:spcAft>
                <a:spcPts val="0"/>
              </a:spcAft>
              <a:buClr>
                <a:schemeClr val="dk1"/>
              </a:buClr>
              <a:buSzPts val="2000"/>
              <a:buFont typeface="Arial"/>
              <a:buNone/>
              <a:defRPr/>
            </a:lvl7pPr>
            <a:lvl8pPr lvl="7" algn="ctr" rtl="0">
              <a:lnSpc>
                <a:spcPct val="100000"/>
              </a:lnSpc>
              <a:spcBef>
                <a:spcPts val="400"/>
              </a:spcBef>
              <a:spcAft>
                <a:spcPts val="0"/>
              </a:spcAft>
              <a:buClr>
                <a:schemeClr val="dk1"/>
              </a:buClr>
              <a:buSzPts val="2000"/>
              <a:buFont typeface="Arial"/>
              <a:buNone/>
              <a:defRPr/>
            </a:lvl8pPr>
            <a:lvl9pPr lvl="8" algn="ctr" rtl="0">
              <a:lnSpc>
                <a:spcPct val="100000"/>
              </a:lnSpc>
              <a:spcBef>
                <a:spcPts val="400"/>
              </a:spcBef>
              <a:spcAft>
                <a:spcPts val="0"/>
              </a:spcAft>
              <a:buClr>
                <a:schemeClr val="dk1"/>
              </a:buClr>
              <a:buSzPts val="2000"/>
              <a:buFont typeface="Arial"/>
              <a:buNone/>
              <a:defRPr/>
            </a:lvl9pPr>
          </a:lstStyle>
          <a:p>
            <a:endParaRPr/>
          </a:p>
        </p:txBody>
      </p:sp>
      <p:sp>
        <p:nvSpPr>
          <p:cNvPr id="18" name="Google Shape;18;ge152f91d7f_0_6"/>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19" name="Google Shape;19;ge152f91d7f_0_6"/>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3"/>
        <p:cNvGrpSpPr/>
        <p:nvPr/>
      </p:nvGrpSpPr>
      <p:grpSpPr>
        <a:xfrm>
          <a:off x="0" y="0"/>
          <a:ext cx="0" cy="0"/>
          <a:chOff x="0" y="0"/>
          <a:chExt cx="0" cy="0"/>
        </a:xfrm>
      </p:grpSpPr>
      <p:sp>
        <p:nvSpPr>
          <p:cNvPr id="64" name="Google Shape;64;ge152f91d7f_0_54"/>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65" name="Google Shape;65;ge152f91d7f_0_54"/>
          <p:cNvSpPr txBox="1">
            <a:spLocks noGrp="1"/>
          </p:cNvSpPr>
          <p:nvPr>
            <p:ph type="body" idx="1"/>
          </p:nvPr>
        </p:nvSpPr>
        <p:spPr>
          <a:xfrm rot="5400000">
            <a:off x="2514600" y="152400"/>
            <a:ext cx="4114800" cy="77724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360"/>
              </a:spcBef>
              <a:spcAft>
                <a:spcPts val="0"/>
              </a:spcAft>
              <a:buClr>
                <a:schemeClr val="dk1"/>
              </a:buClr>
              <a:buSzPts val="1800"/>
              <a:buChar char="•"/>
              <a:defRPr/>
            </a:lvl1pPr>
            <a:lvl2pPr marL="914400" lvl="1" indent="-342900" algn="l" rtl="0">
              <a:lnSpc>
                <a:spcPct val="100000"/>
              </a:lnSpc>
              <a:spcBef>
                <a:spcPts val="360"/>
              </a:spcBef>
              <a:spcAft>
                <a:spcPts val="0"/>
              </a:spcAft>
              <a:buClr>
                <a:schemeClr val="dk1"/>
              </a:buClr>
              <a:buSzPts val="1800"/>
              <a:buChar char="–"/>
              <a:defRPr/>
            </a:lvl2pPr>
            <a:lvl3pPr marL="1371600" lvl="2" indent="-342900" algn="l" rtl="0">
              <a:lnSpc>
                <a:spcPct val="100000"/>
              </a:lnSpc>
              <a:spcBef>
                <a:spcPts val="360"/>
              </a:spcBef>
              <a:spcAft>
                <a:spcPts val="0"/>
              </a:spcAft>
              <a:buClr>
                <a:schemeClr val="dk1"/>
              </a:buClr>
              <a:buSzPts val="1800"/>
              <a:buChar char="•"/>
              <a:defRPr/>
            </a:lvl3pPr>
            <a:lvl4pPr marL="1828800" lvl="3" indent="-342900" algn="l" rtl="0">
              <a:lnSpc>
                <a:spcPct val="100000"/>
              </a:lnSpc>
              <a:spcBef>
                <a:spcPts val="360"/>
              </a:spcBef>
              <a:spcAft>
                <a:spcPts val="0"/>
              </a:spcAft>
              <a:buClr>
                <a:schemeClr val="dk1"/>
              </a:buClr>
              <a:buSzPts val="1800"/>
              <a:buChar char="–"/>
              <a:defRPr/>
            </a:lvl4pPr>
            <a:lvl5pPr marL="2286000" lvl="4" indent="-342900" algn="l" rtl="0">
              <a:lnSpc>
                <a:spcPct val="100000"/>
              </a:lnSpc>
              <a:spcBef>
                <a:spcPts val="360"/>
              </a:spcBef>
              <a:spcAft>
                <a:spcPts val="0"/>
              </a:spcAft>
              <a:buClr>
                <a:schemeClr val="dk1"/>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66" name="Google Shape;66;ge152f91d7f_0_54"/>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7" name="Google Shape;67;ge152f91d7f_0_54"/>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8"/>
        <p:cNvGrpSpPr/>
        <p:nvPr/>
      </p:nvGrpSpPr>
      <p:grpSpPr>
        <a:xfrm>
          <a:off x="0" y="0"/>
          <a:ext cx="0" cy="0"/>
          <a:chOff x="0" y="0"/>
          <a:chExt cx="0" cy="0"/>
        </a:xfrm>
      </p:grpSpPr>
      <p:sp>
        <p:nvSpPr>
          <p:cNvPr id="69" name="Google Shape;69;ge152f91d7f_0_59"/>
          <p:cNvSpPr txBox="1">
            <a:spLocks noGrp="1"/>
          </p:cNvSpPr>
          <p:nvPr>
            <p:ph type="title"/>
          </p:nvPr>
        </p:nvSpPr>
        <p:spPr>
          <a:xfrm rot="5400000">
            <a:off x="4743450" y="2381250"/>
            <a:ext cx="5486400" cy="19431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70" name="Google Shape;70;ge152f91d7f_0_59"/>
          <p:cNvSpPr txBox="1">
            <a:spLocks noGrp="1"/>
          </p:cNvSpPr>
          <p:nvPr>
            <p:ph type="body" idx="1"/>
          </p:nvPr>
        </p:nvSpPr>
        <p:spPr>
          <a:xfrm rot="5400000">
            <a:off x="781050" y="514350"/>
            <a:ext cx="5486400" cy="56769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360"/>
              </a:spcBef>
              <a:spcAft>
                <a:spcPts val="0"/>
              </a:spcAft>
              <a:buClr>
                <a:schemeClr val="dk1"/>
              </a:buClr>
              <a:buSzPts val="1800"/>
              <a:buChar char="•"/>
              <a:defRPr/>
            </a:lvl1pPr>
            <a:lvl2pPr marL="914400" lvl="1" indent="-342900" algn="l" rtl="0">
              <a:lnSpc>
                <a:spcPct val="100000"/>
              </a:lnSpc>
              <a:spcBef>
                <a:spcPts val="360"/>
              </a:spcBef>
              <a:spcAft>
                <a:spcPts val="0"/>
              </a:spcAft>
              <a:buClr>
                <a:schemeClr val="dk1"/>
              </a:buClr>
              <a:buSzPts val="1800"/>
              <a:buChar char="–"/>
              <a:defRPr/>
            </a:lvl2pPr>
            <a:lvl3pPr marL="1371600" lvl="2" indent="-342900" algn="l" rtl="0">
              <a:lnSpc>
                <a:spcPct val="100000"/>
              </a:lnSpc>
              <a:spcBef>
                <a:spcPts val="360"/>
              </a:spcBef>
              <a:spcAft>
                <a:spcPts val="0"/>
              </a:spcAft>
              <a:buClr>
                <a:schemeClr val="dk1"/>
              </a:buClr>
              <a:buSzPts val="1800"/>
              <a:buChar char="•"/>
              <a:defRPr/>
            </a:lvl3pPr>
            <a:lvl4pPr marL="1828800" lvl="3" indent="-342900" algn="l" rtl="0">
              <a:lnSpc>
                <a:spcPct val="100000"/>
              </a:lnSpc>
              <a:spcBef>
                <a:spcPts val="360"/>
              </a:spcBef>
              <a:spcAft>
                <a:spcPts val="0"/>
              </a:spcAft>
              <a:buClr>
                <a:schemeClr val="dk1"/>
              </a:buClr>
              <a:buSzPts val="1800"/>
              <a:buChar char="–"/>
              <a:defRPr/>
            </a:lvl4pPr>
            <a:lvl5pPr marL="2286000" lvl="4" indent="-342900" algn="l" rtl="0">
              <a:lnSpc>
                <a:spcPct val="100000"/>
              </a:lnSpc>
              <a:spcBef>
                <a:spcPts val="360"/>
              </a:spcBef>
              <a:spcAft>
                <a:spcPts val="0"/>
              </a:spcAft>
              <a:buClr>
                <a:schemeClr val="dk1"/>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71" name="Google Shape;71;ge152f91d7f_0_59"/>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72" name="Google Shape;72;ge152f91d7f_0_59"/>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0"/>
        <p:cNvGrpSpPr/>
        <p:nvPr/>
      </p:nvGrpSpPr>
      <p:grpSpPr>
        <a:xfrm>
          <a:off x="0" y="0"/>
          <a:ext cx="0" cy="0"/>
          <a:chOff x="0" y="0"/>
          <a:chExt cx="0" cy="0"/>
        </a:xfrm>
      </p:grpSpPr>
      <p:sp>
        <p:nvSpPr>
          <p:cNvPr id="21" name="Google Shape;21;ge152f91d7f_0_1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22" name="Google Shape;22;ge152f91d7f_0_11"/>
          <p:cNvSpPr txBox="1">
            <a:spLocks noGrp="1"/>
          </p:cNvSpPr>
          <p:nvPr>
            <p:ph type="body" idx="1"/>
          </p:nvPr>
        </p:nvSpPr>
        <p:spPr>
          <a:xfrm>
            <a:off x="457200" y="1535113"/>
            <a:ext cx="4040100" cy="639900"/>
          </a:xfrm>
          <a:prstGeom prst="rect">
            <a:avLst/>
          </a:prstGeom>
          <a:noFill/>
          <a:ln>
            <a:noFill/>
          </a:ln>
        </p:spPr>
        <p:txBody>
          <a:bodyPr spcFirstLastPara="1" wrap="square" lIns="91425" tIns="45700" rIns="91425" bIns="45700" anchor="b" anchorCtr="0">
            <a:noAutofit/>
          </a:bodyPr>
          <a:lstStyle>
            <a:lvl1pPr marL="457200" lvl="0" indent="-228600" algn="l" rtl="0">
              <a:lnSpc>
                <a:spcPct val="100000"/>
              </a:lnSpc>
              <a:spcBef>
                <a:spcPts val="480"/>
              </a:spcBef>
              <a:spcAft>
                <a:spcPts val="0"/>
              </a:spcAft>
              <a:buClr>
                <a:schemeClr val="dk1"/>
              </a:buClr>
              <a:buSzPts val="2400"/>
              <a:buFont typeface="Arial"/>
              <a:buNone/>
              <a:defRPr sz="2400" b="1"/>
            </a:lvl1pPr>
            <a:lvl2pPr marL="914400" lvl="1" indent="-228600" algn="l" rtl="0">
              <a:lnSpc>
                <a:spcPct val="100000"/>
              </a:lnSpc>
              <a:spcBef>
                <a:spcPts val="400"/>
              </a:spcBef>
              <a:spcAft>
                <a:spcPts val="0"/>
              </a:spcAft>
              <a:buClr>
                <a:schemeClr val="dk1"/>
              </a:buClr>
              <a:buSzPts val="2000"/>
              <a:buFont typeface="Arial"/>
              <a:buNone/>
              <a:defRPr sz="2000" b="1"/>
            </a:lvl2pPr>
            <a:lvl3pPr marL="1371600" lvl="2" indent="-228600" algn="l" rtl="0">
              <a:lnSpc>
                <a:spcPct val="100000"/>
              </a:lnSpc>
              <a:spcBef>
                <a:spcPts val="360"/>
              </a:spcBef>
              <a:spcAft>
                <a:spcPts val="0"/>
              </a:spcAft>
              <a:buClr>
                <a:schemeClr val="dk1"/>
              </a:buClr>
              <a:buSzPts val="1800"/>
              <a:buFont typeface="Arial"/>
              <a:buNone/>
              <a:defRPr sz="1800" b="1"/>
            </a:lvl3pPr>
            <a:lvl4pPr marL="1828800" lvl="3" indent="-228600" algn="l" rtl="0">
              <a:lnSpc>
                <a:spcPct val="100000"/>
              </a:lnSpc>
              <a:spcBef>
                <a:spcPts val="320"/>
              </a:spcBef>
              <a:spcAft>
                <a:spcPts val="0"/>
              </a:spcAft>
              <a:buClr>
                <a:schemeClr val="dk1"/>
              </a:buClr>
              <a:buSzPts val="1600"/>
              <a:buFont typeface="Arial"/>
              <a:buNone/>
              <a:defRPr sz="1600" b="1"/>
            </a:lvl4pPr>
            <a:lvl5pPr marL="2286000" lvl="4" indent="-228600" algn="l" rtl="0">
              <a:lnSpc>
                <a:spcPct val="100000"/>
              </a:lnSpc>
              <a:spcBef>
                <a:spcPts val="320"/>
              </a:spcBef>
              <a:spcAft>
                <a:spcPts val="0"/>
              </a:spcAft>
              <a:buClr>
                <a:schemeClr val="dk1"/>
              </a:buClr>
              <a:buSzPts val="1600"/>
              <a:buFont typeface="Arial"/>
              <a:buNone/>
              <a:defRPr sz="1600" b="1"/>
            </a:lvl5pPr>
            <a:lvl6pPr marL="2743200" lvl="5" indent="-228600" algn="l" rtl="0">
              <a:lnSpc>
                <a:spcPct val="100000"/>
              </a:lnSpc>
              <a:spcBef>
                <a:spcPts val="320"/>
              </a:spcBef>
              <a:spcAft>
                <a:spcPts val="0"/>
              </a:spcAft>
              <a:buClr>
                <a:schemeClr val="dk1"/>
              </a:buClr>
              <a:buSzPts val="1600"/>
              <a:buFont typeface="Arial"/>
              <a:buNone/>
              <a:defRPr sz="1600" b="1"/>
            </a:lvl6pPr>
            <a:lvl7pPr marL="3200400" lvl="6" indent="-228600" algn="l" rtl="0">
              <a:lnSpc>
                <a:spcPct val="100000"/>
              </a:lnSpc>
              <a:spcBef>
                <a:spcPts val="320"/>
              </a:spcBef>
              <a:spcAft>
                <a:spcPts val="0"/>
              </a:spcAft>
              <a:buClr>
                <a:schemeClr val="dk1"/>
              </a:buClr>
              <a:buSzPts val="1600"/>
              <a:buFont typeface="Arial"/>
              <a:buNone/>
              <a:defRPr sz="1600" b="1"/>
            </a:lvl7pPr>
            <a:lvl8pPr marL="3657600" lvl="7" indent="-228600" algn="l" rtl="0">
              <a:lnSpc>
                <a:spcPct val="100000"/>
              </a:lnSpc>
              <a:spcBef>
                <a:spcPts val="320"/>
              </a:spcBef>
              <a:spcAft>
                <a:spcPts val="0"/>
              </a:spcAft>
              <a:buClr>
                <a:schemeClr val="dk1"/>
              </a:buClr>
              <a:buSzPts val="1600"/>
              <a:buFont typeface="Arial"/>
              <a:buNone/>
              <a:defRPr sz="1600" b="1"/>
            </a:lvl8pPr>
            <a:lvl9pPr marL="4114800" lvl="8" indent="-228600" algn="l" rtl="0">
              <a:lnSpc>
                <a:spcPct val="100000"/>
              </a:lnSpc>
              <a:spcBef>
                <a:spcPts val="320"/>
              </a:spcBef>
              <a:spcAft>
                <a:spcPts val="0"/>
              </a:spcAft>
              <a:buClr>
                <a:schemeClr val="dk1"/>
              </a:buClr>
              <a:buSzPts val="1600"/>
              <a:buFont typeface="Arial"/>
              <a:buNone/>
              <a:defRPr sz="1600" b="1"/>
            </a:lvl9pPr>
          </a:lstStyle>
          <a:p>
            <a:endParaRPr/>
          </a:p>
        </p:txBody>
      </p:sp>
      <p:sp>
        <p:nvSpPr>
          <p:cNvPr id="23" name="Google Shape;23;ge152f91d7f_0_11"/>
          <p:cNvSpPr txBox="1">
            <a:spLocks noGrp="1"/>
          </p:cNvSpPr>
          <p:nvPr>
            <p:ph type="body" idx="2"/>
          </p:nvPr>
        </p:nvSpPr>
        <p:spPr>
          <a:xfrm>
            <a:off x="457200" y="2174875"/>
            <a:ext cx="4040100" cy="3951300"/>
          </a:xfrm>
          <a:prstGeom prst="rect">
            <a:avLst/>
          </a:prstGeom>
          <a:noFill/>
          <a:ln>
            <a:noFill/>
          </a:ln>
        </p:spPr>
        <p:txBody>
          <a:bodyPr spcFirstLastPara="1" wrap="square" lIns="91425" tIns="45700" rIns="91425" bIns="45700" anchor="t" anchorCtr="0">
            <a:noAutofit/>
          </a:bodyPr>
          <a:lstStyle>
            <a:lvl1pPr marL="457200" lvl="0" indent="-381000" algn="l" rtl="0">
              <a:lnSpc>
                <a:spcPct val="100000"/>
              </a:lnSpc>
              <a:spcBef>
                <a:spcPts val="480"/>
              </a:spcBef>
              <a:spcAft>
                <a:spcPts val="0"/>
              </a:spcAft>
              <a:buClr>
                <a:schemeClr val="dk1"/>
              </a:buClr>
              <a:buSzPts val="2400"/>
              <a:buFont typeface="Arial"/>
              <a:buChar char="•"/>
              <a:defRPr sz="2400"/>
            </a:lvl1pPr>
            <a:lvl2pPr marL="914400" lvl="1" indent="-355600" algn="l" rtl="0">
              <a:lnSpc>
                <a:spcPct val="100000"/>
              </a:lnSpc>
              <a:spcBef>
                <a:spcPts val="400"/>
              </a:spcBef>
              <a:spcAft>
                <a:spcPts val="0"/>
              </a:spcAft>
              <a:buClr>
                <a:schemeClr val="dk1"/>
              </a:buClr>
              <a:buSzPts val="2000"/>
              <a:buFont typeface="Arial"/>
              <a:buChar char="–"/>
              <a:defRPr sz="2000"/>
            </a:lvl2pPr>
            <a:lvl3pPr marL="1371600" lvl="2" indent="-342900" algn="l" rtl="0">
              <a:lnSpc>
                <a:spcPct val="100000"/>
              </a:lnSpc>
              <a:spcBef>
                <a:spcPts val="360"/>
              </a:spcBef>
              <a:spcAft>
                <a:spcPts val="0"/>
              </a:spcAft>
              <a:buClr>
                <a:schemeClr val="dk1"/>
              </a:buClr>
              <a:buSzPts val="1800"/>
              <a:buFont typeface="Arial"/>
              <a:buChar char="•"/>
              <a:defRPr sz="1800"/>
            </a:lvl3pPr>
            <a:lvl4pPr marL="1828800" lvl="3" indent="-330200" algn="l" rtl="0">
              <a:lnSpc>
                <a:spcPct val="100000"/>
              </a:lnSpc>
              <a:spcBef>
                <a:spcPts val="320"/>
              </a:spcBef>
              <a:spcAft>
                <a:spcPts val="0"/>
              </a:spcAft>
              <a:buClr>
                <a:schemeClr val="dk1"/>
              </a:buClr>
              <a:buSzPts val="1600"/>
              <a:buFont typeface="Arial"/>
              <a:buChar char="–"/>
              <a:defRPr sz="1600"/>
            </a:lvl4pPr>
            <a:lvl5pPr marL="2286000" lvl="4" indent="-330200" algn="l" rtl="0">
              <a:lnSpc>
                <a:spcPct val="100000"/>
              </a:lnSpc>
              <a:spcBef>
                <a:spcPts val="320"/>
              </a:spcBef>
              <a:spcAft>
                <a:spcPts val="0"/>
              </a:spcAft>
              <a:buClr>
                <a:schemeClr val="dk1"/>
              </a:buClr>
              <a:buSzPts val="1600"/>
              <a:buFont typeface="Arial"/>
              <a:buChar char="»"/>
              <a:defRPr sz="1600"/>
            </a:lvl5pPr>
            <a:lvl6pPr marL="2743200" lvl="5" indent="-330200" algn="l" rtl="0">
              <a:lnSpc>
                <a:spcPct val="100000"/>
              </a:lnSpc>
              <a:spcBef>
                <a:spcPts val="320"/>
              </a:spcBef>
              <a:spcAft>
                <a:spcPts val="0"/>
              </a:spcAft>
              <a:buClr>
                <a:schemeClr val="dk1"/>
              </a:buClr>
              <a:buSzPts val="1600"/>
              <a:buFont typeface="Arial"/>
              <a:buChar char="»"/>
              <a:defRPr sz="1600"/>
            </a:lvl6pPr>
            <a:lvl7pPr marL="3200400" lvl="6" indent="-330200" algn="l" rtl="0">
              <a:lnSpc>
                <a:spcPct val="100000"/>
              </a:lnSpc>
              <a:spcBef>
                <a:spcPts val="320"/>
              </a:spcBef>
              <a:spcAft>
                <a:spcPts val="0"/>
              </a:spcAft>
              <a:buClr>
                <a:schemeClr val="dk1"/>
              </a:buClr>
              <a:buSzPts val="1600"/>
              <a:buFont typeface="Arial"/>
              <a:buChar char="»"/>
              <a:defRPr sz="1600"/>
            </a:lvl7pPr>
            <a:lvl8pPr marL="3657600" lvl="7" indent="-330200" algn="l" rtl="0">
              <a:lnSpc>
                <a:spcPct val="100000"/>
              </a:lnSpc>
              <a:spcBef>
                <a:spcPts val="320"/>
              </a:spcBef>
              <a:spcAft>
                <a:spcPts val="0"/>
              </a:spcAft>
              <a:buClr>
                <a:schemeClr val="dk1"/>
              </a:buClr>
              <a:buSzPts val="1600"/>
              <a:buFont typeface="Arial"/>
              <a:buChar char="»"/>
              <a:defRPr sz="1600"/>
            </a:lvl8pPr>
            <a:lvl9pPr marL="4114800" lvl="8" indent="-330200" algn="l" rtl="0">
              <a:lnSpc>
                <a:spcPct val="100000"/>
              </a:lnSpc>
              <a:spcBef>
                <a:spcPts val="320"/>
              </a:spcBef>
              <a:spcAft>
                <a:spcPts val="0"/>
              </a:spcAft>
              <a:buClr>
                <a:schemeClr val="dk1"/>
              </a:buClr>
              <a:buSzPts val="1600"/>
              <a:buFont typeface="Arial"/>
              <a:buChar char="»"/>
              <a:defRPr sz="1600"/>
            </a:lvl9pPr>
          </a:lstStyle>
          <a:p>
            <a:endParaRPr/>
          </a:p>
        </p:txBody>
      </p:sp>
      <p:sp>
        <p:nvSpPr>
          <p:cNvPr id="24" name="Google Shape;24;ge152f91d7f_0_11"/>
          <p:cNvSpPr txBox="1">
            <a:spLocks noGrp="1"/>
          </p:cNvSpPr>
          <p:nvPr>
            <p:ph type="body" idx="3"/>
          </p:nvPr>
        </p:nvSpPr>
        <p:spPr>
          <a:xfrm>
            <a:off x="4645027" y="1535113"/>
            <a:ext cx="4041900" cy="639900"/>
          </a:xfrm>
          <a:prstGeom prst="rect">
            <a:avLst/>
          </a:prstGeom>
          <a:noFill/>
          <a:ln>
            <a:noFill/>
          </a:ln>
        </p:spPr>
        <p:txBody>
          <a:bodyPr spcFirstLastPara="1" wrap="square" lIns="91425" tIns="45700" rIns="91425" bIns="45700" anchor="b" anchorCtr="0">
            <a:noAutofit/>
          </a:bodyPr>
          <a:lstStyle>
            <a:lvl1pPr marL="457200" lvl="0" indent="-228600" algn="l" rtl="0">
              <a:lnSpc>
                <a:spcPct val="100000"/>
              </a:lnSpc>
              <a:spcBef>
                <a:spcPts val="480"/>
              </a:spcBef>
              <a:spcAft>
                <a:spcPts val="0"/>
              </a:spcAft>
              <a:buClr>
                <a:schemeClr val="dk1"/>
              </a:buClr>
              <a:buSzPts val="2400"/>
              <a:buFont typeface="Arial"/>
              <a:buNone/>
              <a:defRPr sz="2400" b="1"/>
            </a:lvl1pPr>
            <a:lvl2pPr marL="914400" lvl="1" indent="-228600" algn="l" rtl="0">
              <a:lnSpc>
                <a:spcPct val="100000"/>
              </a:lnSpc>
              <a:spcBef>
                <a:spcPts val="400"/>
              </a:spcBef>
              <a:spcAft>
                <a:spcPts val="0"/>
              </a:spcAft>
              <a:buClr>
                <a:schemeClr val="dk1"/>
              </a:buClr>
              <a:buSzPts val="2000"/>
              <a:buFont typeface="Arial"/>
              <a:buNone/>
              <a:defRPr sz="2000" b="1"/>
            </a:lvl2pPr>
            <a:lvl3pPr marL="1371600" lvl="2" indent="-228600" algn="l" rtl="0">
              <a:lnSpc>
                <a:spcPct val="100000"/>
              </a:lnSpc>
              <a:spcBef>
                <a:spcPts val="360"/>
              </a:spcBef>
              <a:spcAft>
                <a:spcPts val="0"/>
              </a:spcAft>
              <a:buClr>
                <a:schemeClr val="dk1"/>
              </a:buClr>
              <a:buSzPts val="1800"/>
              <a:buFont typeface="Arial"/>
              <a:buNone/>
              <a:defRPr sz="1800" b="1"/>
            </a:lvl3pPr>
            <a:lvl4pPr marL="1828800" lvl="3" indent="-228600" algn="l" rtl="0">
              <a:lnSpc>
                <a:spcPct val="100000"/>
              </a:lnSpc>
              <a:spcBef>
                <a:spcPts val="320"/>
              </a:spcBef>
              <a:spcAft>
                <a:spcPts val="0"/>
              </a:spcAft>
              <a:buClr>
                <a:schemeClr val="dk1"/>
              </a:buClr>
              <a:buSzPts val="1600"/>
              <a:buFont typeface="Arial"/>
              <a:buNone/>
              <a:defRPr sz="1600" b="1"/>
            </a:lvl4pPr>
            <a:lvl5pPr marL="2286000" lvl="4" indent="-228600" algn="l" rtl="0">
              <a:lnSpc>
                <a:spcPct val="100000"/>
              </a:lnSpc>
              <a:spcBef>
                <a:spcPts val="320"/>
              </a:spcBef>
              <a:spcAft>
                <a:spcPts val="0"/>
              </a:spcAft>
              <a:buClr>
                <a:schemeClr val="dk1"/>
              </a:buClr>
              <a:buSzPts val="1600"/>
              <a:buFont typeface="Arial"/>
              <a:buNone/>
              <a:defRPr sz="1600" b="1"/>
            </a:lvl5pPr>
            <a:lvl6pPr marL="2743200" lvl="5" indent="-228600" algn="l" rtl="0">
              <a:lnSpc>
                <a:spcPct val="100000"/>
              </a:lnSpc>
              <a:spcBef>
                <a:spcPts val="320"/>
              </a:spcBef>
              <a:spcAft>
                <a:spcPts val="0"/>
              </a:spcAft>
              <a:buClr>
                <a:schemeClr val="dk1"/>
              </a:buClr>
              <a:buSzPts val="1600"/>
              <a:buFont typeface="Arial"/>
              <a:buNone/>
              <a:defRPr sz="1600" b="1"/>
            </a:lvl6pPr>
            <a:lvl7pPr marL="3200400" lvl="6" indent="-228600" algn="l" rtl="0">
              <a:lnSpc>
                <a:spcPct val="100000"/>
              </a:lnSpc>
              <a:spcBef>
                <a:spcPts val="320"/>
              </a:spcBef>
              <a:spcAft>
                <a:spcPts val="0"/>
              </a:spcAft>
              <a:buClr>
                <a:schemeClr val="dk1"/>
              </a:buClr>
              <a:buSzPts val="1600"/>
              <a:buFont typeface="Arial"/>
              <a:buNone/>
              <a:defRPr sz="1600" b="1"/>
            </a:lvl7pPr>
            <a:lvl8pPr marL="3657600" lvl="7" indent="-228600" algn="l" rtl="0">
              <a:lnSpc>
                <a:spcPct val="100000"/>
              </a:lnSpc>
              <a:spcBef>
                <a:spcPts val="320"/>
              </a:spcBef>
              <a:spcAft>
                <a:spcPts val="0"/>
              </a:spcAft>
              <a:buClr>
                <a:schemeClr val="dk1"/>
              </a:buClr>
              <a:buSzPts val="1600"/>
              <a:buFont typeface="Arial"/>
              <a:buNone/>
              <a:defRPr sz="1600" b="1"/>
            </a:lvl8pPr>
            <a:lvl9pPr marL="4114800" lvl="8" indent="-228600" algn="l" rtl="0">
              <a:lnSpc>
                <a:spcPct val="100000"/>
              </a:lnSpc>
              <a:spcBef>
                <a:spcPts val="320"/>
              </a:spcBef>
              <a:spcAft>
                <a:spcPts val="0"/>
              </a:spcAft>
              <a:buClr>
                <a:schemeClr val="dk1"/>
              </a:buClr>
              <a:buSzPts val="1600"/>
              <a:buFont typeface="Arial"/>
              <a:buNone/>
              <a:defRPr sz="1600" b="1"/>
            </a:lvl9pPr>
          </a:lstStyle>
          <a:p>
            <a:endParaRPr/>
          </a:p>
        </p:txBody>
      </p:sp>
      <p:sp>
        <p:nvSpPr>
          <p:cNvPr id="25" name="Google Shape;25;ge152f91d7f_0_11"/>
          <p:cNvSpPr txBox="1">
            <a:spLocks noGrp="1"/>
          </p:cNvSpPr>
          <p:nvPr>
            <p:ph type="body" idx="4"/>
          </p:nvPr>
        </p:nvSpPr>
        <p:spPr>
          <a:xfrm>
            <a:off x="4645027" y="2174875"/>
            <a:ext cx="4041900" cy="3951300"/>
          </a:xfrm>
          <a:prstGeom prst="rect">
            <a:avLst/>
          </a:prstGeom>
          <a:noFill/>
          <a:ln>
            <a:noFill/>
          </a:ln>
        </p:spPr>
        <p:txBody>
          <a:bodyPr spcFirstLastPara="1" wrap="square" lIns="91425" tIns="45700" rIns="91425" bIns="45700" anchor="t" anchorCtr="0">
            <a:noAutofit/>
          </a:bodyPr>
          <a:lstStyle>
            <a:lvl1pPr marL="457200" lvl="0" indent="-381000" algn="l" rtl="0">
              <a:lnSpc>
                <a:spcPct val="100000"/>
              </a:lnSpc>
              <a:spcBef>
                <a:spcPts val="480"/>
              </a:spcBef>
              <a:spcAft>
                <a:spcPts val="0"/>
              </a:spcAft>
              <a:buClr>
                <a:schemeClr val="dk1"/>
              </a:buClr>
              <a:buSzPts val="2400"/>
              <a:buFont typeface="Arial"/>
              <a:buChar char="•"/>
              <a:defRPr sz="2400"/>
            </a:lvl1pPr>
            <a:lvl2pPr marL="914400" lvl="1" indent="-355600" algn="l" rtl="0">
              <a:lnSpc>
                <a:spcPct val="100000"/>
              </a:lnSpc>
              <a:spcBef>
                <a:spcPts val="400"/>
              </a:spcBef>
              <a:spcAft>
                <a:spcPts val="0"/>
              </a:spcAft>
              <a:buClr>
                <a:schemeClr val="dk1"/>
              </a:buClr>
              <a:buSzPts val="2000"/>
              <a:buFont typeface="Arial"/>
              <a:buChar char="–"/>
              <a:defRPr sz="2000"/>
            </a:lvl2pPr>
            <a:lvl3pPr marL="1371600" lvl="2" indent="-342900" algn="l" rtl="0">
              <a:lnSpc>
                <a:spcPct val="100000"/>
              </a:lnSpc>
              <a:spcBef>
                <a:spcPts val="360"/>
              </a:spcBef>
              <a:spcAft>
                <a:spcPts val="0"/>
              </a:spcAft>
              <a:buClr>
                <a:schemeClr val="dk1"/>
              </a:buClr>
              <a:buSzPts val="1800"/>
              <a:buFont typeface="Arial"/>
              <a:buChar char="•"/>
              <a:defRPr sz="1800"/>
            </a:lvl3pPr>
            <a:lvl4pPr marL="1828800" lvl="3" indent="-330200" algn="l" rtl="0">
              <a:lnSpc>
                <a:spcPct val="100000"/>
              </a:lnSpc>
              <a:spcBef>
                <a:spcPts val="320"/>
              </a:spcBef>
              <a:spcAft>
                <a:spcPts val="0"/>
              </a:spcAft>
              <a:buClr>
                <a:schemeClr val="dk1"/>
              </a:buClr>
              <a:buSzPts val="1600"/>
              <a:buFont typeface="Arial"/>
              <a:buChar char="–"/>
              <a:defRPr sz="1600"/>
            </a:lvl4pPr>
            <a:lvl5pPr marL="2286000" lvl="4" indent="-330200" algn="l" rtl="0">
              <a:lnSpc>
                <a:spcPct val="100000"/>
              </a:lnSpc>
              <a:spcBef>
                <a:spcPts val="320"/>
              </a:spcBef>
              <a:spcAft>
                <a:spcPts val="0"/>
              </a:spcAft>
              <a:buClr>
                <a:schemeClr val="dk1"/>
              </a:buClr>
              <a:buSzPts val="1600"/>
              <a:buFont typeface="Arial"/>
              <a:buChar char="»"/>
              <a:defRPr sz="1600"/>
            </a:lvl5pPr>
            <a:lvl6pPr marL="2743200" lvl="5" indent="-330200" algn="l" rtl="0">
              <a:lnSpc>
                <a:spcPct val="100000"/>
              </a:lnSpc>
              <a:spcBef>
                <a:spcPts val="320"/>
              </a:spcBef>
              <a:spcAft>
                <a:spcPts val="0"/>
              </a:spcAft>
              <a:buClr>
                <a:schemeClr val="dk1"/>
              </a:buClr>
              <a:buSzPts val="1600"/>
              <a:buFont typeface="Arial"/>
              <a:buChar char="»"/>
              <a:defRPr sz="1600"/>
            </a:lvl6pPr>
            <a:lvl7pPr marL="3200400" lvl="6" indent="-330200" algn="l" rtl="0">
              <a:lnSpc>
                <a:spcPct val="100000"/>
              </a:lnSpc>
              <a:spcBef>
                <a:spcPts val="320"/>
              </a:spcBef>
              <a:spcAft>
                <a:spcPts val="0"/>
              </a:spcAft>
              <a:buClr>
                <a:schemeClr val="dk1"/>
              </a:buClr>
              <a:buSzPts val="1600"/>
              <a:buFont typeface="Arial"/>
              <a:buChar char="»"/>
              <a:defRPr sz="1600"/>
            </a:lvl7pPr>
            <a:lvl8pPr marL="3657600" lvl="7" indent="-330200" algn="l" rtl="0">
              <a:lnSpc>
                <a:spcPct val="100000"/>
              </a:lnSpc>
              <a:spcBef>
                <a:spcPts val="320"/>
              </a:spcBef>
              <a:spcAft>
                <a:spcPts val="0"/>
              </a:spcAft>
              <a:buClr>
                <a:schemeClr val="dk1"/>
              </a:buClr>
              <a:buSzPts val="1600"/>
              <a:buFont typeface="Arial"/>
              <a:buChar char="»"/>
              <a:defRPr sz="1600"/>
            </a:lvl8pPr>
            <a:lvl9pPr marL="4114800" lvl="8" indent="-330200" algn="l" rtl="0">
              <a:lnSpc>
                <a:spcPct val="100000"/>
              </a:lnSpc>
              <a:spcBef>
                <a:spcPts val="320"/>
              </a:spcBef>
              <a:spcAft>
                <a:spcPts val="0"/>
              </a:spcAft>
              <a:buClr>
                <a:schemeClr val="dk1"/>
              </a:buClr>
              <a:buSzPts val="1600"/>
              <a:buFont typeface="Arial"/>
              <a:buChar char="»"/>
              <a:defRPr sz="1600"/>
            </a:lvl9pPr>
          </a:lstStyle>
          <a:p>
            <a:endParaRPr/>
          </a:p>
        </p:txBody>
      </p:sp>
      <p:sp>
        <p:nvSpPr>
          <p:cNvPr id="26" name="Google Shape;26;ge152f91d7f_0_11"/>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27" name="Google Shape;27;ge152f91d7f_0_11"/>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ge152f91d7f_0_19"/>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0" name="Google Shape;30;ge152f91d7f_0_19"/>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lvl1pPr marL="457200" lvl="0" indent="-342900" algn="l" rtl="0">
              <a:lnSpc>
                <a:spcPct val="100000"/>
              </a:lnSpc>
              <a:spcBef>
                <a:spcPts val="360"/>
              </a:spcBef>
              <a:spcAft>
                <a:spcPts val="0"/>
              </a:spcAft>
              <a:buClr>
                <a:schemeClr val="dk1"/>
              </a:buClr>
              <a:buSzPts val="1800"/>
              <a:buChar char="•"/>
              <a:defRPr/>
            </a:lvl1pPr>
            <a:lvl2pPr marL="914400" lvl="1" indent="-342900" algn="l" rtl="0">
              <a:lnSpc>
                <a:spcPct val="100000"/>
              </a:lnSpc>
              <a:spcBef>
                <a:spcPts val="360"/>
              </a:spcBef>
              <a:spcAft>
                <a:spcPts val="0"/>
              </a:spcAft>
              <a:buClr>
                <a:schemeClr val="dk1"/>
              </a:buClr>
              <a:buSzPts val="1800"/>
              <a:buChar char="–"/>
              <a:defRPr/>
            </a:lvl2pPr>
            <a:lvl3pPr marL="1371600" lvl="2" indent="-342900" algn="l" rtl="0">
              <a:lnSpc>
                <a:spcPct val="100000"/>
              </a:lnSpc>
              <a:spcBef>
                <a:spcPts val="360"/>
              </a:spcBef>
              <a:spcAft>
                <a:spcPts val="0"/>
              </a:spcAft>
              <a:buClr>
                <a:schemeClr val="dk1"/>
              </a:buClr>
              <a:buSzPts val="1800"/>
              <a:buChar char="•"/>
              <a:defRPr/>
            </a:lvl3pPr>
            <a:lvl4pPr marL="1828800" lvl="3" indent="-342900" algn="l" rtl="0">
              <a:lnSpc>
                <a:spcPct val="100000"/>
              </a:lnSpc>
              <a:spcBef>
                <a:spcPts val="360"/>
              </a:spcBef>
              <a:spcAft>
                <a:spcPts val="0"/>
              </a:spcAft>
              <a:buClr>
                <a:schemeClr val="dk1"/>
              </a:buClr>
              <a:buSzPts val="1800"/>
              <a:buChar char="–"/>
              <a:defRPr/>
            </a:lvl4pPr>
            <a:lvl5pPr marL="2286000" lvl="4" indent="-342900" algn="l" rtl="0">
              <a:lnSpc>
                <a:spcPct val="100000"/>
              </a:lnSpc>
              <a:spcBef>
                <a:spcPts val="360"/>
              </a:spcBef>
              <a:spcAft>
                <a:spcPts val="0"/>
              </a:spcAft>
              <a:buClr>
                <a:schemeClr val="dk1"/>
              </a:buClr>
              <a:buSzPts val="1800"/>
              <a:buChar char="»"/>
              <a:defRPr/>
            </a:lvl5pPr>
            <a:lvl6pPr marL="2743200" lvl="5" indent="-342900" algn="l" rtl="0">
              <a:lnSpc>
                <a:spcPct val="100000"/>
              </a:lnSpc>
              <a:spcBef>
                <a:spcPts val="360"/>
              </a:spcBef>
              <a:spcAft>
                <a:spcPts val="0"/>
              </a:spcAft>
              <a:buClr>
                <a:schemeClr val="dk1"/>
              </a:buClr>
              <a:buSzPts val="1800"/>
              <a:buChar char="»"/>
              <a:defRPr/>
            </a:lvl6pPr>
            <a:lvl7pPr marL="3200400" lvl="6" indent="-342900" algn="l" rtl="0">
              <a:lnSpc>
                <a:spcPct val="100000"/>
              </a:lnSpc>
              <a:spcBef>
                <a:spcPts val="360"/>
              </a:spcBef>
              <a:spcAft>
                <a:spcPts val="0"/>
              </a:spcAft>
              <a:buClr>
                <a:schemeClr val="dk1"/>
              </a:buClr>
              <a:buSzPts val="1800"/>
              <a:buChar char="»"/>
              <a:defRPr/>
            </a:lvl7pPr>
            <a:lvl8pPr marL="3657600" lvl="7" indent="-342900" algn="l" rtl="0">
              <a:lnSpc>
                <a:spcPct val="100000"/>
              </a:lnSpc>
              <a:spcBef>
                <a:spcPts val="360"/>
              </a:spcBef>
              <a:spcAft>
                <a:spcPts val="0"/>
              </a:spcAft>
              <a:buClr>
                <a:schemeClr val="dk1"/>
              </a:buClr>
              <a:buSzPts val="1800"/>
              <a:buChar char="»"/>
              <a:defRPr/>
            </a:lvl8pPr>
            <a:lvl9pPr marL="4114800" lvl="8" indent="-342900" algn="l" rtl="0">
              <a:lnSpc>
                <a:spcPct val="100000"/>
              </a:lnSpc>
              <a:spcBef>
                <a:spcPts val="360"/>
              </a:spcBef>
              <a:spcAft>
                <a:spcPts val="0"/>
              </a:spcAft>
              <a:buClr>
                <a:schemeClr val="dk1"/>
              </a:buClr>
              <a:buSzPts val="1800"/>
              <a:buChar char="»"/>
              <a:defRPr/>
            </a:lvl9pPr>
          </a:lstStyle>
          <a:p>
            <a:endParaRPr/>
          </a:p>
        </p:txBody>
      </p:sp>
      <p:sp>
        <p:nvSpPr>
          <p:cNvPr id="31" name="Google Shape;31;ge152f91d7f_0_19"/>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2" name="Google Shape;32;ge152f91d7f_0_19"/>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3"/>
        <p:cNvGrpSpPr/>
        <p:nvPr/>
      </p:nvGrpSpPr>
      <p:grpSpPr>
        <a:xfrm>
          <a:off x="0" y="0"/>
          <a:ext cx="0" cy="0"/>
          <a:chOff x="0" y="0"/>
          <a:chExt cx="0" cy="0"/>
        </a:xfrm>
      </p:grpSpPr>
      <p:sp>
        <p:nvSpPr>
          <p:cNvPr id="34" name="Google Shape;34;ge152f91d7f_0_24"/>
          <p:cNvSpPr txBox="1">
            <a:spLocks noGrp="1"/>
          </p:cNvSpPr>
          <p:nvPr>
            <p:ph type="title"/>
          </p:nvPr>
        </p:nvSpPr>
        <p:spPr>
          <a:xfrm>
            <a:off x="722313" y="4406904"/>
            <a:ext cx="7772400" cy="1362000"/>
          </a:xfrm>
          <a:prstGeom prst="rect">
            <a:avLst/>
          </a:prstGeom>
          <a:noFill/>
          <a:ln>
            <a:noFill/>
          </a:ln>
        </p:spPr>
        <p:txBody>
          <a:bodyPr spcFirstLastPara="1" wrap="square" lIns="91425" tIns="45700" rIns="91425" bIns="45700" anchor="t" anchorCtr="0">
            <a:noAutofit/>
          </a:bodyPr>
          <a:lstStyle>
            <a:lvl1pPr lvl="0" algn="l" rtl="0">
              <a:lnSpc>
                <a:spcPct val="100000"/>
              </a:lnSpc>
              <a:spcBef>
                <a:spcPts val="0"/>
              </a:spcBef>
              <a:spcAft>
                <a:spcPts val="0"/>
              </a:spcAft>
              <a:buSzPts val="1400"/>
              <a:buNone/>
              <a:defRPr sz="4000" b="1" cap="none"/>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35" name="Google Shape;35;ge152f91d7f_0_24"/>
          <p:cNvSpPr txBox="1">
            <a:spLocks noGrp="1"/>
          </p:cNvSpPr>
          <p:nvPr>
            <p:ph type="body" idx="1"/>
          </p:nvPr>
        </p:nvSpPr>
        <p:spPr>
          <a:xfrm>
            <a:off x="722313" y="2906713"/>
            <a:ext cx="7772400" cy="1500300"/>
          </a:xfrm>
          <a:prstGeom prst="rect">
            <a:avLst/>
          </a:prstGeom>
          <a:noFill/>
          <a:ln>
            <a:noFill/>
          </a:ln>
        </p:spPr>
        <p:txBody>
          <a:bodyPr spcFirstLastPara="1" wrap="square" lIns="91425" tIns="45700" rIns="91425" bIns="45700" anchor="b" anchorCtr="0">
            <a:noAutofit/>
          </a:bodyPr>
          <a:lstStyle>
            <a:lvl1pPr marL="457200" lvl="0" indent="-228600" algn="l" rtl="0">
              <a:lnSpc>
                <a:spcPct val="100000"/>
              </a:lnSpc>
              <a:spcBef>
                <a:spcPts val="400"/>
              </a:spcBef>
              <a:spcAft>
                <a:spcPts val="0"/>
              </a:spcAft>
              <a:buClr>
                <a:schemeClr val="dk1"/>
              </a:buClr>
              <a:buSzPts val="2000"/>
              <a:buFont typeface="Arial"/>
              <a:buNone/>
              <a:defRPr sz="2000"/>
            </a:lvl1pPr>
            <a:lvl2pPr marL="914400" lvl="1" indent="-228600" algn="l" rtl="0">
              <a:lnSpc>
                <a:spcPct val="100000"/>
              </a:lnSpc>
              <a:spcBef>
                <a:spcPts val="360"/>
              </a:spcBef>
              <a:spcAft>
                <a:spcPts val="0"/>
              </a:spcAft>
              <a:buClr>
                <a:schemeClr val="dk1"/>
              </a:buClr>
              <a:buSzPts val="1800"/>
              <a:buFont typeface="Arial"/>
              <a:buNone/>
              <a:defRPr sz="1800"/>
            </a:lvl2pPr>
            <a:lvl3pPr marL="1371600" lvl="2" indent="-228600" algn="l" rtl="0">
              <a:lnSpc>
                <a:spcPct val="100000"/>
              </a:lnSpc>
              <a:spcBef>
                <a:spcPts val="320"/>
              </a:spcBef>
              <a:spcAft>
                <a:spcPts val="0"/>
              </a:spcAft>
              <a:buClr>
                <a:schemeClr val="dk1"/>
              </a:buClr>
              <a:buSzPts val="1600"/>
              <a:buFont typeface="Arial"/>
              <a:buNone/>
              <a:defRPr sz="1600"/>
            </a:lvl3pPr>
            <a:lvl4pPr marL="1828800" lvl="3" indent="-228600" algn="l" rtl="0">
              <a:lnSpc>
                <a:spcPct val="100000"/>
              </a:lnSpc>
              <a:spcBef>
                <a:spcPts val="280"/>
              </a:spcBef>
              <a:spcAft>
                <a:spcPts val="0"/>
              </a:spcAft>
              <a:buClr>
                <a:schemeClr val="dk1"/>
              </a:buClr>
              <a:buSzPts val="1400"/>
              <a:buFont typeface="Arial"/>
              <a:buNone/>
              <a:defRPr sz="1400"/>
            </a:lvl4pPr>
            <a:lvl5pPr marL="2286000" lvl="4" indent="-228600" algn="l" rtl="0">
              <a:lnSpc>
                <a:spcPct val="100000"/>
              </a:lnSpc>
              <a:spcBef>
                <a:spcPts val="280"/>
              </a:spcBef>
              <a:spcAft>
                <a:spcPts val="0"/>
              </a:spcAft>
              <a:buClr>
                <a:schemeClr val="dk1"/>
              </a:buClr>
              <a:buSzPts val="1400"/>
              <a:buFont typeface="Arial"/>
              <a:buNone/>
              <a:defRPr sz="1400"/>
            </a:lvl5pPr>
            <a:lvl6pPr marL="2743200" lvl="5" indent="-228600" algn="l" rtl="0">
              <a:lnSpc>
                <a:spcPct val="100000"/>
              </a:lnSpc>
              <a:spcBef>
                <a:spcPts val="280"/>
              </a:spcBef>
              <a:spcAft>
                <a:spcPts val="0"/>
              </a:spcAft>
              <a:buClr>
                <a:schemeClr val="dk1"/>
              </a:buClr>
              <a:buSzPts val="1400"/>
              <a:buFont typeface="Arial"/>
              <a:buNone/>
              <a:defRPr sz="1400"/>
            </a:lvl6pPr>
            <a:lvl7pPr marL="3200400" lvl="6" indent="-228600" algn="l" rtl="0">
              <a:lnSpc>
                <a:spcPct val="100000"/>
              </a:lnSpc>
              <a:spcBef>
                <a:spcPts val="280"/>
              </a:spcBef>
              <a:spcAft>
                <a:spcPts val="0"/>
              </a:spcAft>
              <a:buClr>
                <a:schemeClr val="dk1"/>
              </a:buClr>
              <a:buSzPts val="1400"/>
              <a:buFont typeface="Arial"/>
              <a:buNone/>
              <a:defRPr sz="1400"/>
            </a:lvl7pPr>
            <a:lvl8pPr marL="3657600" lvl="7" indent="-228600" algn="l" rtl="0">
              <a:lnSpc>
                <a:spcPct val="100000"/>
              </a:lnSpc>
              <a:spcBef>
                <a:spcPts val="280"/>
              </a:spcBef>
              <a:spcAft>
                <a:spcPts val="0"/>
              </a:spcAft>
              <a:buClr>
                <a:schemeClr val="dk1"/>
              </a:buClr>
              <a:buSzPts val="1400"/>
              <a:buFont typeface="Arial"/>
              <a:buNone/>
              <a:defRPr sz="1400"/>
            </a:lvl8pPr>
            <a:lvl9pPr marL="4114800" lvl="8" indent="-228600" algn="l" rtl="0">
              <a:lnSpc>
                <a:spcPct val="100000"/>
              </a:lnSpc>
              <a:spcBef>
                <a:spcPts val="280"/>
              </a:spcBef>
              <a:spcAft>
                <a:spcPts val="0"/>
              </a:spcAft>
              <a:buClr>
                <a:schemeClr val="dk1"/>
              </a:buClr>
              <a:buSzPts val="1400"/>
              <a:buFont typeface="Arial"/>
              <a:buNone/>
              <a:defRPr sz="1400"/>
            </a:lvl9pPr>
          </a:lstStyle>
          <a:p>
            <a:endParaRPr/>
          </a:p>
        </p:txBody>
      </p:sp>
      <p:sp>
        <p:nvSpPr>
          <p:cNvPr id="36" name="Google Shape;36;ge152f91d7f_0_24"/>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37" name="Google Shape;37;ge152f91d7f_0_24"/>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ge152f91d7f_0_29"/>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0" name="Google Shape;40;ge152f91d7f_0_29"/>
          <p:cNvSpPr txBox="1">
            <a:spLocks noGrp="1"/>
          </p:cNvSpPr>
          <p:nvPr>
            <p:ph type="body" idx="1"/>
          </p:nvPr>
        </p:nvSpPr>
        <p:spPr>
          <a:xfrm>
            <a:off x="685800" y="1981200"/>
            <a:ext cx="3810000" cy="41148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560"/>
              </a:spcBef>
              <a:spcAft>
                <a:spcPts val="0"/>
              </a:spcAft>
              <a:buClr>
                <a:schemeClr val="dk1"/>
              </a:buClr>
              <a:buSzPts val="2800"/>
              <a:buFont typeface="Arial"/>
              <a:buChar char="•"/>
              <a:defRPr sz="2800"/>
            </a:lvl1pPr>
            <a:lvl2pPr marL="914400" lvl="1" indent="-381000" algn="l" rtl="0">
              <a:lnSpc>
                <a:spcPct val="100000"/>
              </a:lnSpc>
              <a:spcBef>
                <a:spcPts val="480"/>
              </a:spcBef>
              <a:spcAft>
                <a:spcPts val="0"/>
              </a:spcAft>
              <a:buClr>
                <a:schemeClr val="dk1"/>
              </a:buClr>
              <a:buSzPts val="2400"/>
              <a:buFont typeface="Arial"/>
              <a:buChar char="–"/>
              <a:defRPr sz="2400"/>
            </a:lvl2pPr>
            <a:lvl3pPr marL="1371600" lvl="2" indent="-355600" algn="l" rtl="0">
              <a:lnSpc>
                <a:spcPct val="100000"/>
              </a:lnSpc>
              <a:spcBef>
                <a:spcPts val="400"/>
              </a:spcBef>
              <a:spcAft>
                <a:spcPts val="0"/>
              </a:spcAft>
              <a:buClr>
                <a:schemeClr val="dk1"/>
              </a:buClr>
              <a:buSzPts val="2000"/>
              <a:buFont typeface="Arial"/>
              <a:buChar char="•"/>
              <a:defRPr sz="2000"/>
            </a:lvl3pPr>
            <a:lvl4pPr marL="1828800" lvl="3" indent="-342900" algn="l" rtl="0">
              <a:lnSpc>
                <a:spcPct val="100000"/>
              </a:lnSpc>
              <a:spcBef>
                <a:spcPts val="360"/>
              </a:spcBef>
              <a:spcAft>
                <a:spcPts val="0"/>
              </a:spcAft>
              <a:buClr>
                <a:schemeClr val="dk1"/>
              </a:buClr>
              <a:buSzPts val="1800"/>
              <a:buFont typeface="Arial"/>
              <a:buChar char="–"/>
              <a:defRPr sz="1800"/>
            </a:lvl4pPr>
            <a:lvl5pPr marL="2286000" lvl="4" indent="-342900" algn="l" rtl="0">
              <a:lnSpc>
                <a:spcPct val="100000"/>
              </a:lnSpc>
              <a:spcBef>
                <a:spcPts val="360"/>
              </a:spcBef>
              <a:spcAft>
                <a:spcPts val="0"/>
              </a:spcAft>
              <a:buClr>
                <a:schemeClr val="dk1"/>
              </a:buClr>
              <a:buSzPts val="1800"/>
              <a:buFont typeface="Arial"/>
              <a:buChar char="»"/>
              <a:defRPr sz="1800"/>
            </a:lvl5pPr>
            <a:lvl6pPr marL="2743200" lvl="5" indent="-342900" algn="l" rtl="0">
              <a:lnSpc>
                <a:spcPct val="100000"/>
              </a:lnSpc>
              <a:spcBef>
                <a:spcPts val="360"/>
              </a:spcBef>
              <a:spcAft>
                <a:spcPts val="0"/>
              </a:spcAft>
              <a:buClr>
                <a:schemeClr val="dk1"/>
              </a:buClr>
              <a:buSzPts val="1800"/>
              <a:buFont typeface="Arial"/>
              <a:buChar char="»"/>
              <a:defRPr sz="1800"/>
            </a:lvl6pPr>
            <a:lvl7pPr marL="3200400" lvl="6" indent="-342900" algn="l" rtl="0">
              <a:lnSpc>
                <a:spcPct val="100000"/>
              </a:lnSpc>
              <a:spcBef>
                <a:spcPts val="360"/>
              </a:spcBef>
              <a:spcAft>
                <a:spcPts val="0"/>
              </a:spcAft>
              <a:buClr>
                <a:schemeClr val="dk1"/>
              </a:buClr>
              <a:buSzPts val="1800"/>
              <a:buFont typeface="Arial"/>
              <a:buChar char="»"/>
              <a:defRPr sz="1800"/>
            </a:lvl7pPr>
            <a:lvl8pPr marL="3657600" lvl="7" indent="-342900" algn="l" rtl="0">
              <a:lnSpc>
                <a:spcPct val="100000"/>
              </a:lnSpc>
              <a:spcBef>
                <a:spcPts val="360"/>
              </a:spcBef>
              <a:spcAft>
                <a:spcPts val="0"/>
              </a:spcAft>
              <a:buClr>
                <a:schemeClr val="dk1"/>
              </a:buClr>
              <a:buSzPts val="1800"/>
              <a:buFont typeface="Arial"/>
              <a:buChar char="»"/>
              <a:defRPr sz="1800"/>
            </a:lvl8pPr>
            <a:lvl9pPr marL="4114800" lvl="8" indent="-342900" algn="l" rtl="0">
              <a:lnSpc>
                <a:spcPct val="100000"/>
              </a:lnSpc>
              <a:spcBef>
                <a:spcPts val="360"/>
              </a:spcBef>
              <a:spcAft>
                <a:spcPts val="0"/>
              </a:spcAft>
              <a:buClr>
                <a:schemeClr val="dk1"/>
              </a:buClr>
              <a:buSzPts val="1800"/>
              <a:buFont typeface="Arial"/>
              <a:buChar char="»"/>
              <a:defRPr sz="1800"/>
            </a:lvl9pPr>
          </a:lstStyle>
          <a:p>
            <a:endParaRPr/>
          </a:p>
        </p:txBody>
      </p:sp>
      <p:sp>
        <p:nvSpPr>
          <p:cNvPr id="41" name="Google Shape;41;ge152f91d7f_0_29"/>
          <p:cNvSpPr txBox="1">
            <a:spLocks noGrp="1"/>
          </p:cNvSpPr>
          <p:nvPr>
            <p:ph type="body" idx="2"/>
          </p:nvPr>
        </p:nvSpPr>
        <p:spPr>
          <a:xfrm>
            <a:off x="4648200" y="1981200"/>
            <a:ext cx="3810000" cy="41148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560"/>
              </a:spcBef>
              <a:spcAft>
                <a:spcPts val="0"/>
              </a:spcAft>
              <a:buClr>
                <a:schemeClr val="dk1"/>
              </a:buClr>
              <a:buSzPts val="2800"/>
              <a:buFont typeface="Arial"/>
              <a:buChar char="•"/>
              <a:defRPr sz="2800"/>
            </a:lvl1pPr>
            <a:lvl2pPr marL="914400" lvl="1" indent="-381000" algn="l" rtl="0">
              <a:lnSpc>
                <a:spcPct val="100000"/>
              </a:lnSpc>
              <a:spcBef>
                <a:spcPts val="480"/>
              </a:spcBef>
              <a:spcAft>
                <a:spcPts val="0"/>
              </a:spcAft>
              <a:buClr>
                <a:schemeClr val="dk1"/>
              </a:buClr>
              <a:buSzPts val="2400"/>
              <a:buFont typeface="Arial"/>
              <a:buChar char="–"/>
              <a:defRPr sz="2400"/>
            </a:lvl2pPr>
            <a:lvl3pPr marL="1371600" lvl="2" indent="-355600" algn="l" rtl="0">
              <a:lnSpc>
                <a:spcPct val="100000"/>
              </a:lnSpc>
              <a:spcBef>
                <a:spcPts val="400"/>
              </a:spcBef>
              <a:spcAft>
                <a:spcPts val="0"/>
              </a:spcAft>
              <a:buClr>
                <a:schemeClr val="dk1"/>
              </a:buClr>
              <a:buSzPts val="2000"/>
              <a:buFont typeface="Arial"/>
              <a:buChar char="•"/>
              <a:defRPr sz="2000"/>
            </a:lvl3pPr>
            <a:lvl4pPr marL="1828800" lvl="3" indent="-342900" algn="l" rtl="0">
              <a:lnSpc>
                <a:spcPct val="100000"/>
              </a:lnSpc>
              <a:spcBef>
                <a:spcPts val="360"/>
              </a:spcBef>
              <a:spcAft>
                <a:spcPts val="0"/>
              </a:spcAft>
              <a:buClr>
                <a:schemeClr val="dk1"/>
              </a:buClr>
              <a:buSzPts val="1800"/>
              <a:buFont typeface="Arial"/>
              <a:buChar char="–"/>
              <a:defRPr sz="1800"/>
            </a:lvl4pPr>
            <a:lvl5pPr marL="2286000" lvl="4" indent="-342900" algn="l" rtl="0">
              <a:lnSpc>
                <a:spcPct val="100000"/>
              </a:lnSpc>
              <a:spcBef>
                <a:spcPts val="360"/>
              </a:spcBef>
              <a:spcAft>
                <a:spcPts val="0"/>
              </a:spcAft>
              <a:buClr>
                <a:schemeClr val="dk1"/>
              </a:buClr>
              <a:buSzPts val="1800"/>
              <a:buFont typeface="Arial"/>
              <a:buChar char="»"/>
              <a:defRPr sz="1800"/>
            </a:lvl5pPr>
            <a:lvl6pPr marL="2743200" lvl="5" indent="-342900" algn="l" rtl="0">
              <a:lnSpc>
                <a:spcPct val="100000"/>
              </a:lnSpc>
              <a:spcBef>
                <a:spcPts val="360"/>
              </a:spcBef>
              <a:spcAft>
                <a:spcPts val="0"/>
              </a:spcAft>
              <a:buClr>
                <a:schemeClr val="dk1"/>
              </a:buClr>
              <a:buSzPts val="1800"/>
              <a:buFont typeface="Arial"/>
              <a:buChar char="»"/>
              <a:defRPr sz="1800"/>
            </a:lvl6pPr>
            <a:lvl7pPr marL="3200400" lvl="6" indent="-342900" algn="l" rtl="0">
              <a:lnSpc>
                <a:spcPct val="100000"/>
              </a:lnSpc>
              <a:spcBef>
                <a:spcPts val="360"/>
              </a:spcBef>
              <a:spcAft>
                <a:spcPts val="0"/>
              </a:spcAft>
              <a:buClr>
                <a:schemeClr val="dk1"/>
              </a:buClr>
              <a:buSzPts val="1800"/>
              <a:buFont typeface="Arial"/>
              <a:buChar char="»"/>
              <a:defRPr sz="1800"/>
            </a:lvl7pPr>
            <a:lvl8pPr marL="3657600" lvl="7" indent="-342900" algn="l" rtl="0">
              <a:lnSpc>
                <a:spcPct val="100000"/>
              </a:lnSpc>
              <a:spcBef>
                <a:spcPts val="360"/>
              </a:spcBef>
              <a:spcAft>
                <a:spcPts val="0"/>
              </a:spcAft>
              <a:buClr>
                <a:schemeClr val="dk1"/>
              </a:buClr>
              <a:buSzPts val="1800"/>
              <a:buFont typeface="Arial"/>
              <a:buChar char="»"/>
              <a:defRPr sz="1800"/>
            </a:lvl8pPr>
            <a:lvl9pPr marL="4114800" lvl="8" indent="-342900" algn="l" rtl="0">
              <a:lnSpc>
                <a:spcPct val="100000"/>
              </a:lnSpc>
              <a:spcBef>
                <a:spcPts val="360"/>
              </a:spcBef>
              <a:spcAft>
                <a:spcPts val="0"/>
              </a:spcAft>
              <a:buClr>
                <a:schemeClr val="dk1"/>
              </a:buClr>
              <a:buSzPts val="1800"/>
              <a:buFont typeface="Arial"/>
              <a:buChar char="»"/>
              <a:defRPr sz="1800"/>
            </a:lvl9pPr>
          </a:lstStyle>
          <a:p>
            <a:endParaRPr/>
          </a:p>
        </p:txBody>
      </p:sp>
      <p:sp>
        <p:nvSpPr>
          <p:cNvPr id="42" name="Google Shape;42;ge152f91d7f_0_29"/>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43" name="Google Shape;43;ge152f91d7f_0_29"/>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4"/>
        <p:cNvGrpSpPr/>
        <p:nvPr/>
      </p:nvGrpSpPr>
      <p:grpSpPr>
        <a:xfrm>
          <a:off x="0" y="0"/>
          <a:ext cx="0" cy="0"/>
          <a:chOff x="0" y="0"/>
          <a:chExt cx="0" cy="0"/>
        </a:xfrm>
      </p:grpSpPr>
      <p:sp>
        <p:nvSpPr>
          <p:cNvPr id="45" name="Google Shape;45;ge152f91d7f_0_35"/>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lvl="0" algn="ctr" rtl="0">
              <a:lnSpc>
                <a:spcPct val="100000"/>
              </a:lnSpc>
              <a:spcBef>
                <a:spcPts val="0"/>
              </a:spcBef>
              <a:spcAft>
                <a:spcPts val="0"/>
              </a:spcAft>
              <a:buSzPts val="1400"/>
              <a:buNone/>
              <a:defRPr/>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46" name="Google Shape;46;ge152f91d7f_0_35"/>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47" name="Google Shape;47;ge152f91d7f_0_35"/>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ge152f91d7f_0_39"/>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0" name="Google Shape;50;ge152f91d7f_0_39"/>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1"/>
        <p:cNvGrpSpPr/>
        <p:nvPr/>
      </p:nvGrpSpPr>
      <p:grpSpPr>
        <a:xfrm>
          <a:off x="0" y="0"/>
          <a:ext cx="0" cy="0"/>
          <a:chOff x="0" y="0"/>
          <a:chExt cx="0" cy="0"/>
        </a:xfrm>
      </p:grpSpPr>
      <p:sp>
        <p:nvSpPr>
          <p:cNvPr id="52" name="Google Shape;52;ge152f91d7f_0_42"/>
          <p:cNvSpPr txBox="1">
            <a:spLocks noGrp="1"/>
          </p:cNvSpPr>
          <p:nvPr>
            <p:ph type="title"/>
          </p:nvPr>
        </p:nvSpPr>
        <p:spPr>
          <a:xfrm>
            <a:off x="457202" y="273050"/>
            <a:ext cx="3008400" cy="1161900"/>
          </a:xfrm>
          <a:prstGeom prst="rect">
            <a:avLst/>
          </a:prstGeom>
          <a:noFill/>
          <a:ln>
            <a:noFill/>
          </a:ln>
        </p:spPr>
        <p:txBody>
          <a:bodyPr spcFirstLastPara="1" wrap="square" lIns="91425" tIns="45700" rIns="91425" bIns="45700" anchor="b" anchorCtr="0">
            <a:noAutofit/>
          </a:bodyPr>
          <a:lstStyle>
            <a:lvl1pPr lvl="0" algn="l" rtl="0">
              <a:lnSpc>
                <a:spcPct val="100000"/>
              </a:lnSpc>
              <a:spcBef>
                <a:spcPts val="0"/>
              </a:spcBef>
              <a:spcAft>
                <a:spcPts val="0"/>
              </a:spcAft>
              <a:buSzPts val="1400"/>
              <a:buNone/>
              <a:defRPr sz="2000" b="1"/>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3" name="Google Shape;53;ge152f91d7f_0_42"/>
          <p:cNvSpPr txBox="1">
            <a:spLocks noGrp="1"/>
          </p:cNvSpPr>
          <p:nvPr>
            <p:ph type="body" idx="1"/>
          </p:nvPr>
        </p:nvSpPr>
        <p:spPr>
          <a:xfrm>
            <a:off x="3575050" y="273054"/>
            <a:ext cx="5111700" cy="5853000"/>
          </a:xfrm>
          <a:prstGeom prst="rect">
            <a:avLst/>
          </a:prstGeom>
          <a:noFill/>
          <a:ln>
            <a:noFill/>
          </a:ln>
        </p:spPr>
        <p:txBody>
          <a:bodyPr spcFirstLastPara="1" wrap="square" lIns="91425" tIns="45700" rIns="91425" bIns="45700" anchor="t" anchorCtr="0">
            <a:noAutofit/>
          </a:bodyPr>
          <a:lstStyle>
            <a:lvl1pPr marL="457200" lvl="0" indent="-431800" algn="l" rtl="0">
              <a:lnSpc>
                <a:spcPct val="100000"/>
              </a:lnSpc>
              <a:spcBef>
                <a:spcPts val="640"/>
              </a:spcBef>
              <a:spcAft>
                <a:spcPts val="0"/>
              </a:spcAft>
              <a:buClr>
                <a:schemeClr val="dk1"/>
              </a:buClr>
              <a:buSzPts val="3200"/>
              <a:buFont typeface="Arial"/>
              <a:buChar char="•"/>
              <a:defRPr sz="3200"/>
            </a:lvl1pPr>
            <a:lvl2pPr marL="914400" lvl="1" indent="-406400" algn="l" rtl="0">
              <a:lnSpc>
                <a:spcPct val="100000"/>
              </a:lnSpc>
              <a:spcBef>
                <a:spcPts val="560"/>
              </a:spcBef>
              <a:spcAft>
                <a:spcPts val="0"/>
              </a:spcAft>
              <a:buClr>
                <a:schemeClr val="dk1"/>
              </a:buClr>
              <a:buSzPts val="2800"/>
              <a:buFont typeface="Arial"/>
              <a:buChar char="–"/>
              <a:defRPr sz="2800"/>
            </a:lvl2pPr>
            <a:lvl3pPr marL="1371600" lvl="2" indent="-381000" algn="l" rtl="0">
              <a:lnSpc>
                <a:spcPct val="100000"/>
              </a:lnSpc>
              <a:spcBef>
                <a:spcPts val="480"/>
              </a:spcBef>
              <a:spcAft>
                <a:spcPts val="0"/>
              </a:spcAft>
              <a:buClr>
                <a:schemeClr val="dk1"/>
              </a:buClr>
              <a:buSzPts val="2400"/>
              <a:buFont typeface="Arial"/>
              <a:buChar char="•"/>
              <a:defRPr sz="2400"/>
            </a:lvl3pPr>
            <a:lvl4pPr marL="1828800" lvl="3" indent="-355600" algn="l" rtl="0">
              <a:lnSpc>
                <a:spcPct val="100000"/>
              </a:lnSpc>
              <a:spcBef>
                <a:spcPts val="400"/>
              </a:spcBef>
              <a:spcAft>
                <a:spcPts val="0"/>
              </a:spcAft>
              <a:buClr>
                <a:schemeClr val="dk1"/>
              </a:buClr>
              <a:buSzPts val="2000"/>
              <a:buFont typeface="Arial"/>
              <a:buChar char="–"/>
              <a:defRPr sz="2000"/>
            </a:lvl4pPr>
            <a:lvl5pPr marL="2286000" lvl="4" indent="-355600" algn="l" rtl="0">
              <a:lnSpc>
                <a:spcPct val="100000"/>
              </a:lnSpc>
              <a:spcBef>
                <a:spcPts val="400"/>
              </a:spcBef>
              <a:spcAft>
                <a:spcPts val="0"/>
              </a:spcAft>
              <a:buClr>
                <a:schemeClr val="dk1"/>
              </a:buClr>
              <a:buSzPts val="2000"/>
              <a:buFont typeface="Arial"/>
              <a:buChar char="»"/>
              <a:defRPr sz="2000"/>
            </a:lvl5pPr>
            <a:lvl6pPr marL="2743200" lvl="5" indent="-355600" algn="l" rtl="0">
              <a:lnSpc>
                <a:spcPct val="100000"/>
              </a:lnSpc>
              <a:spcBef>
                <a:spcPts val="400"/>
              </a:spcBef>
              <a:spcAft>
                <a:spcPts val="0"/>
              </a:spcAft>
              <a:buClr>
                <a:schemeClr val="dk1"/>
              </a:buClr>
              <a:buSzPts val="2000"/>
              <a:buFont typeface="Arial"/>
              <a:buChar char="»"/>
              <a:defRPr sz="2000"/>
            </a:lvl6pPr>
            <a:lvl7pPr marL="3200400" lvl="6" indent="-355600" algn="l" rtl="0">
              <a:lnSpc>
                <a:spcPct val="100000"/>
              </a:lnSpc>
              <a:spcBef>
                <a:spcPts val="400"/>
              </a:spcBef>
              <a:spcAft>
                <a:spcPts val="0"/>
              </a:spcAft>
              <a:buClr>
                <a:schemeClr val="dk1"/>
              </a:buClr>
              <a:buSzPts val="2000"/>
              <a:buFont typeface="Arial"/>
              <a:buChar char="»"/>
              <a:defRPr sz="2000"/>
            </a:lvl7pPr>
            <a:lvl8pPr marL="3657600" lvl="7" indent="-355600" algn="l" rtl="0">
              <a:lnSpc>
                <a:spcPct val="100000"/>
              </a:lnSpc>
              <a:spcBef>
                <a:spcPts val="400"/>
              </a:spcBef>
              <a:spcAft>
                <a:spcPts val="0"/>
              </a:spcAft>
              <a:buClr>
                <a:schemeClr val="dk1"/>
              </a:buClr>
              <a:buSzPts val="2000"/>
              <a:buFont typeface="Arial"/>
              <a:buChar char="»"/>
              <a:defRPr sz="2000"/>
            </a:lvl8pPr>
            <a:lvl9pPr marL="4114800" lvl="8" indent="-355600" algn="l" rtl="0">
              <a:lnSpc>
                <a:spcPct val="100000"/>
              </a:lnSpc>
              <a:spcBef>
                <a:spcPts val="400"/>
              </a:spcBef>
              <a:spcAft>
                <a:spcPts val="0"/>
              </a:spcAft>
              <a:buClr>
                <a:schemeClr val="dk1"/>
              </a:buClr>
              <a:buSzPts val="2000"/>
              <a:buFont typeface="Arial"/>
              <a:buChar char="»"/>
              <a:defRPr sz="2000"/>
            </a:lvl9pPr>
          </a:lstStyle>
          <a:p>
            <a:endParaRPr/>
          </a:p>
        </p:txBody>
      </p:sp>
      <p:sp>
        <p:nvSpPr>
          <p:cNvPr id="54" name="Google Shape;54;ge152f91d7f_0_42"/>
          <p:cNvSpPr txBox="1">
            <a:spLocks noGrp="1"/>
          </p:cNvSpPr>
          <p:nvPr>
            <p:ph type="body" idx="2"/>
          </p:nvPr>
        </p:nvSpPr>
        <p:spPr>
          <a:xfrm>
            <a:off x="457202" y="1435103"/>
            <a:ext cx="3008400" cy="4691100"/>
          </a:xfrm>
          <a:prstGeom prst="rect">
            <a:avLst/>
          </a:prstGeom>
          <a:noFill/>
          <a:ln>
            <a:noFill/>
          </a:ln>
        </p:spPr>
        <p:txBody>
          <a:bodyPr spcFirstLastPara="1" wrap="square" lIns="91425" tIns="45700" rIns="91425" bIns="45700" anchor="t" anchorCtr="0">
            <a:noAutofit/>
          </a:bodyPr>
          <a:lstStyle>
            <a:lvl1pPr marL="457200" lvl="0" indent="-228600" algn="l" rtl="0">
              <a:lnSpc>
                <a:spcPct val="100000"/>
              </a:lnSpc>
              <a:spcBef>
                <a:spcPts val="280"/>
              </a:spcBef>
              <a:spcAft>
                <a:spcPts val="0"/>
              </a:spcAft>
              <a:buClr>
                <a:schemeClr val="dk1"/>
              </a:buClr>
              <a:buSzPts val="1400"/>
              <a:buFont typeface="Arial"/>
              <a:buNone/>
              <a:defRPr sz="1400"/>
            </a:lvl1pPr>
            <a:lvl2pPr marL="914400" lvl="1" indent="-228600" algn="l" rtl="0">
              <a:lnSpc>
                <a:spcPct val="100000"/>
              </a:lnSpc>
              <a:spcBef>
                <a:spcPts val="240"/>
              </a:spcBef>
              <a:spcAft>
                <a:spcPts val="0"/>
              </a:spcAft>
              <a:buClr>
                <a:schemeClr val="dk1"/>
              </a:buClr>
              <a:buSzPts val="1200"/>
              <a:buFont typeface="Arial"/>
              <a:buNone/>
              <a:defRPr sz="1200"/>
            </a:lvl2pPr>
            <a:lvl3pPr marL="1371600" lvl="2" indent="-228600" algn="l" rtl="0">
              <a:lnSpc>
                <a:spcPct val="100000"/>
              </a:lnSpc>
              <a:spcBef>
                <a:spcPts val="200"/>
              </a:spcBef>
              <a:spcAft>
                <a:spcPts val="0"/>
              </a:spcAft>
              <a:buClr>
                <a:schemeClr val="dk1"/>
              </a:buClr>
              <a:buSzPts val="1000"/>
              <a:buFont typeface="Arial"/>
              <a:buNone/>
              <a:defRPr sz="1000"/>
            </a:lvl3pPr>
            <a:lvl4pPr marL="1828800" lvl="3" indent="-228600" algn="l" rtl="0">
              <a:lnSpc>
                <a:spcPct val="100000"/>
              </a:lnSpc>
              <a:spcBef>
                <a:spcPts val="180"/>
              </a:spcBef>
              <a:spcAft>
                <a:spcPts val="0"/>
              </a:spcAft>
              <a:buClr>
                <a:schemeClr val="dk1"/>
              </a:buClr>
              <a:buSzPts val="900"/>
              <a:buFont typeface="Arial"/>
              <a:buNone/>
              <a:defRPr sz="900"/>
            </a:lvl4pPr>
            <a:lvl5pPr marL="2286000" lvl="4" indent="-228600" algn="l" rtl="0">
              <a:lnSpc>
                <a:spcPct val="100000"/>
              </a:lnSpc>
              <a:spcBef>
                <a:spcPts val="180"/>
              </a:spcBef>
              <a:spcAft>
                <a:spcPts val="0"/>
              </a:spcAft>
              <a:buClr>
                <a:schemeClr val="dk1"/>
              </a:buClr>
              <a:buSzPts val="900"/>
              <a:buFont typeface="Arial"/>
              <a:buNone/>
              <a:defRPr sz="900"/>
            </a:lvl5pPr>
            <a:lvl6pPr marL="2743200" lvl="5" indent="-228600" algn="l" rtl="0">
              <a:lnSpc>
                <a:spcPct val="100000"/>
              </a:lnSpc>
              <a:spcBef>
                <a:spcPts val="180"/>
              </a:spcBef>
              <a:spcAft>
                <a:spcPts val="0"/>
              </a:spcAft>
              <a:buClr>
                <a:schemeClr val="dk1"/>
              </a:buClr>
              <a:buSzPts val="900"/>
              <a:buFont typeface="Arial"/>
              <a:buNone/>
              <a:defRPr sz="900"/>
            </a:lvl6pPr>
            <a:lvl7pPr marL="3200400" lvl="6" indent="-228600" algn="l" rtl="0">
              <a:lnSpc>
                <a:spcPct val="100000"/>
              </a:lnSpc>
              <a:spcBef>
                <a:spcPts val="180"/>
              </a:spcBef>
              <a:spcAft>
                <a:spcPts val="0"/>
              </a:spcAft>
              <a:buClr>
                <a:schemeClr val="dk1"/>
              </a:buClr>
              <a:buSzPts val="900"/>
              <a:buFont typeface="Arial"/>
              <a:buNone/>
              <a:defRPr sz="900"/>
            </a:lvl7pPr>
            <a:lvl8pPr marL="3657600" lvl="7" indent="-228600" algn="l" rtl="0">
              <a:lnSpc>
                <a:spcPct val="100000"/>
              </a:lnSpc>
              <a:spcBef>
                <a:spcPts val="180"/>
              </a:spcBef>
              <a:spcAft>
                <a:spcPts val="0"/>
              </a:spcAft>
              <a:buClr>
                <a:schemeClr val="dk1"/>
              </a:buClr>
              <a:buSzPts val="900"/>
              <a:buFont typeface="Arial"/>
              <a:buNone/>
              <a:defRPr sz="900"/>
            </a:lvl8pPr>
            <a:lvl9pPr marL="4114800" lvl="8" indent="-228600" algn="l" rtl="0">
              <a:lnSpc>
                <a:spcPct val="100000"/>
              </a:lnSpc>
              <a:spcBef>
                <a:spcPts val="180"/>
              </a:spcBef>
              <a:spcAft>
                <a:spcPts val="0"/>
              </a:spcAft>
              <a:buClr>
                <a:schemeClr val="dk1"/>
              </a:buClr>
              <a:buSzPts val="900"/>
              <a:buFont typeface="Arial"/>
              <a:buNone/>
              <a:defRPr sz="900"/>
            </a:lvl9pPr>
          </a:lstStyle>
          <a:p>
            <a:endParaRPr/>
          </a:p>
        </p:txBody>
      </p:sp>
      <p:sp>
        <p:nvSpPr>
          <p:cNvPr id="55" name="Google Shape;55;ge152f91d7f_0_42"/>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6" name="Google Shape;56;ge152f91d7f_0_42"/>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57"/>
        <p:cNvGrpSpPr/>
        <p:nvPr/>
      </p:nvGrpSpPr>
      <p:grpSpPr>
        <a:xfrm>
          <a:off x="0" y="0"/>
          <a:ext cx="0" cy="0"/>
          <a:chOff x="0" y="0"/>
          <a:chExt cx="0" cy="0"/>
        </a:xfrm>
      </p:grpSpPr>
      <p:sp>
        <p:nvSpPr>
          <p:cNvPr id="58" name="Google Shape;58;ge152f91d7f_0_48"/>
          <p:cNvSpPr txBox="1">
            <a:spLocks noGrp="1"/>
          </p:cNvSpPr>
          <p:nvPr>
            <p:ph type="title"/>
          </p:nvPr>
        </p:nvSpPr>
        <p:spPr>
          <a:xfrm>
            <a:off x="1792288" y="4800600"/>
            <a:ext cx="5486400" cy="566700"/>
          </a:xfrm>
          <a:prstGeom prst="rect">
            <a:avLst/>
          </a:prstGeom>
          <a:noFill/>
          <a:ln>
            <a:noFill/>
          </a:ln>
        </p:spPr>
        <p:txBody>
          <a:bodyPr spcFirstLastPara="1" wrap="square" lIns="91425" tIns="45700" rIns="91425" bIns="45700" anchor="b" anchorCtr="0">
            <a:noAutofit/>
          </a:bodyPr>
          <a:lstStyle>
            <a:lvl1pPr lvl="0" algn="l" rtl="0">
              <a:lnSpc>
                <a:spcPct val="100000"/>
              </a:lnSpc>
              <a:spcBef>
                <a:spcPts val="0"/>
              </a:spcBef>
              <a:spcAft>
                <a:spcPts val="0"/>
              </a:spcAft>
              <a:buSzPts val="1400"/>
              <a:buNone/>
              <a:defRPr sz="2000" b="1"/>
            </a:lvl1pPr>
            <a:lvl2pPr lvl="1" algn="ctr" rtl="0">
              <a:lnSpc>
                <a:spcPct val="100000"/>
              </a:lnSpc>
              <a:spcBef>
                <a:spcPts val="0"/>
              </a:spcBef>
              <a:spcAft>
                <a:spcPts val="0"/>
              </a:spcAft>
              <a:buSzPts val="1400"/>
              <a:buNone/>
              <a:defRPr/>
            </a:lvl2pPr>
            <a:lvl3pPr lvl="2" algn="ctr" rtl="0">
              <a:lnSpc>
                <a:spcPct val="100000"/>
              </a:lnSpc>
              <a:spcBef>
                <a:spcPts val="0"/>
              </a:spcBef>
              <a:spcAft>
                <a:spcPts val="0"/>
              </a:spcAft>
              <a:buSzPts val="1400"/>
              <a:buNone/>
              <a:defRPr/>
            </a:lvl3pPr>
            <a:lvl4pPr lvl="3" algn="ctr" rtl="0">
              <a:lnSpc>
                <a:spcPct val="100000"/>
              </a:lnSpc>
              <a:spcBef>
                <a:spcPts val="0"/>
              </a:spcBef>
              <a:spcAft>
                <a:spcPts val="0"/>
              </a:spcAft>
              <a:buSzPts val="1400"/>
              <a:buNone/>
              <a:defRPr/>
            </a:lvl4pPr>
            <a:lvl5pPr lvl="4" algn="ctr" rtl="0">
              <a:lnSpc>
                <a:spcPct val="100000"/>
              </a:lnSpc>
              <a:spcBef>
                <a:spcPts val="0"/>
              </a:spcBef>
              <a:spcAft>
                <a:spcPts val="0"/>
              </a:spcAft>
              <a:buSzPts val="1400"/>
              <a:buNone/>
              <a:defRPr/>
            </a:lvl5pPr>
            <a:lvl6pPr lvl="5" algn="ctr" rtl="0">
              <a:lnSpc>
                <a:spcPct val="100000"/>
              </a:lnSpc>
              <a:spcBef>
                <a:spcPts val="0"/>
              </a:spcBef>
              <a:spcAft>
                <a:spcPts val="0"/>
              </a:spcAft>
              <a:buSzPts val="1400"/>
              <a:buNone/>
              <a:defRPr/>
            </a:lvl6pPr>
            <a:lvl7pPr lvl="6" algn="ctr" rtl="0">
              <a:lnSpc>
                <a:spcPct val="100000"/>
              </a:lnSpc>
              <a:spcBef>
                <a:spcPts val="0"/>
              </a:spcBef>
              <a:spcAft>
                <a:spcPts val="0"/>
              </a:spcAft>
              <a:buSzPts val="1400"/>
              <a:buNone/>
              <a:defRPr/>
            </a:lvl7pPr>
            <a:lvl8pPr lvl="7" algn="ctr" rtl="0">
              <a:lnSpc>
                <a:spcPct val="100000"/>
              </a:lnSpc>
              <a:spcBef>
                <a:spcPts val="0"/>
              </a:spcBef>
              <a:spcAft>
                <a:spcPts val="0"/>
              </a:spcAft>
              <a:buSzPts val="1400"/>
              <a:buNone/>
              <a:defRPr/>
            </a:lvl8pPr>
            <a:lvl9pPr lvl="8" algn="ctr" rtl="0">
              <a:lnSpc>
                <a:spcPct val="100000"/>
              </a:lnSpc>
              <a:spcBef>
                <a:spcPts val="0"/>
              </a:spcBef>
              <a:spcAft>
                <a:spcPts val="0"/>
              </a:spcAft>
              <a:buSzPts val="1400"/>
              <a:buNone/>
              <a:defRPr/>
            </a:lvl9pPr>
          </a:lstStyle>
          <a:p>
            <a:endParaRPr/>
          </a:p>
        </p:txBody>
      </p:sp>
      <p:sp>
        <p:nvSpPr>
          <p:cNvPr id="59" name="Google Shape;59;ge152f91d7f_0_48"/>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60" name="Google Shape;60;ge152f91d7f_0_48"/>
          <p:cNvSpPr txBox="1">
            <a:spLocks noGrp="1"/>
          </p:cNvSpPr>
          <p:nvPr>
            <p:ph type="body" idx="1"/>
          </p:nvPr>
        </p:nvSpPr>
        <p:spPr>
          <a:xfrm>
            <a:off x="1792288" y="5367338"/>
            <a:ext cx="5486400" cy="804900"/>
          </a:xfrm>
          <a:prstGeom prst="rect">
            <a:avLst/>
          </a:prstGeom>
          <a:noFill/>
          <a:ln>
            <a:noFill/>
          </a:ln>
        </p:spPr>
        <p:txBody>
          <a:bodyPr spcFirstLastPara="1" wrap="square" lIns="91425" tIns="45700" rIns="91425" bIns="45700" anchor="t" anchorCtr="0">
            <a:noAutofit/>
          </a:bodyPr>
          <a:lstStyle>
            <a:lvl1pPr marL="457200" lvl="0" indent="-228600" algn="l" rtl="0">
              <a:lnSpc>
                <a:spcPct val="100000"/>
              </a:lnSpc>
              <a:spcBef>
                <a:spcPts val="280"/>
              </a:spcBef>
              <a:spcAft>
                <a:spcPts val="0"/>
              </a:spcAft>
              <a:buClr>
                <a:schemeClr val="dk1"/>
              </a:buClr>
              <a:buSzPts val="1400"/>
              <a:buFont typeface="Arial"/>
              <a:buNone/>
              <a:defRPr sz="1400"/>
            </a:lvl1pPr>
            <a:lvl2pPr marL="914400" lvl="1" indent="-228600" algn="l" rtl="0">
              <a:lnSpc>
                <a:spcPct val="100000"/>
              </a:lnSpc>
              <a:spcBef>
                <a:spcPts val="240"/>
              </a:spcBef>
              <a:spcAft>
                <a:spcPts val="0"/>
              </a:spcAft>
              <a:buClr>
                <a:schemeClr val="dk1"/>
              </a:buClr>
              <a:buSzPts val="1200"/>
              <a:buFont typeface="Arial"/>
              <a:buNone/>
              <a:defRPr sz="1200"/>
            </a:lvl2pPr>
            <a:lvl3pPr marL="1371600" lvl="2" indent="-228600" algn="l" rtl="0">
              <a:lnSpc>
                <a:spcPct val="100000"/>
              </a:lnSpc>
              <a:spcBef>
                <a:spcPts val="200"/>
              </a:spcBef>
              <a:spcAft>
                <a:spcPts val="0"/>
              </a:spcAft>
              <a:buClr>
                <a:schemeClr val="dk1"/>
              </a:buClr>
              <a:buSzPts val="1000"/>
              <a:buFont typeface="Arial"/>
              <a:buNone/>
              <a:defRPr sz="1000"/>
            </a:lvl3pPr>
            <a:lvl4pPr marL="1828800" lvl="3" indent="-228600" algn="l" rtl="0">
              <a:lnSpc>
                <a:spcPct val="100000"/>
              </a:lnSpc>
              <a:spcBef>
                <a:spcPts val="180"/>
              </a:spcBef>
              <a:spcAft>
                <a:spcPts val="0"/>
              </a:spcAft>
              <a:buClr>
                <a:schemeClr val="dk1"/>
              </a:buClr>
              <a:buSzPts val="900"/>
              <a:buFont typeface="Arial"/>
              <a:buNone/>
              <a:defRPr sz="900"/>
            </a:lvl4pPr>
            <a:lvl5pPr marL="2286000" lvl="4" indent="-228600" algn="l" rtl="0">
              <a:lnSpc>
                <a:spcPct val="100000"/>
              </a:lnSpc>
              <a:spcBef>
                <a:spcPts val="180"/>
              </a:spcBef>
              <a:spcAft>
                <a:spcPts val="0"/>
              </a:spcAft>
              <a:buClr>
                <a:schemeClr val="dk1"/>
              </a:buClr>
              <a:buSzPts val="900"/>
              <a:buFont typeface="Arial"/>
              <a:buNone/>
              <a:defRPr sz="900"/>
            </a:lvl5pPr>
            <a:lvl6pPr marL="2743200" lvl="5" indent="-228600" algn="l" rtl="0">
              <a:lnSpc>
                <a:spcPct val="100000"/>
              </a:lnSpc>
              <a:spcBef>
                <a:spcPts val="180"/>
              </a:spcBef>
              <a:spcAft>
                <a:spcPts val="0"/>
              </a:spcAft>
              <a:buClr>
                <a:schemeClr val="dk1"/>
              </a:buClr>
              <a:buSzPts val="900"/>
              <a:buFont typeface="Arial"/>
              <a:buNone/>
              <a:defRPr sz="900"/>
            </a:lvl6pPr>
            <a:lvl7pPr marL="3200400" lvl="6" indent="-228600" algn="l" rtl="0">
              <a:lnSpc>
                <a:spcPct val="100000"/>
              </a:lnSpc>
              <a:spcBef>
                <a:spcPts val="180"/>
              </a:spcBef>
              <a:spcAft>
                <a:spcPts val="0"/>
              </a:spcAft>
              <a:buClr>
                <a:schemeClr val="dk1"/>
              </a:buClr>
              <a:buSzPts val="900"/>
              <a:buFont typeface="Arial"/>
              <a:buNone/>
              <a:defRPr sz="900"/>
            </a:lvl7pPr>
            <a:lvl8pPr marL="3657600" lvl="7" indent="-228600" algn="l" rtl="0">
              <a:lnSpc>
                <a:spcPct val="100000"/>
              </a:lnSpc>
              <a:spcBef>
                <a:spcPts val="180"/>
              </a:spcBef>
              <a:spcAft>
                <a:spcPts val="0"/>
              </a:spcAft>
              <a:buClr>
                <a:schemeClr val="dk1"/>
              </a:buClr>
              <a:buSzPts val="900"/>
              <a:buFont typeface="Arial"/>
              <a:buNone/>
              <a:defRPr sz="900"/>
            </a:lvl8pPr>
            <a:lvl9pPr marL="4114800" lvl="8" indent="-228600" algn="l" rtl="0">
              <a:lnSpc>
                <a:spcPct val="100000"/>
              </a:lnSpc>
              <a:spcBef>
                <a:spcPts val="180"/>
              </a:spcBef>
              <a:spcAft>
                <a:spcPts val="0"/>
              </a:spcAft>
              <a:buClr>
                <a:schemeClr val="dk1"/>
              </a:buClr>
              <a:buSzPts val="900"/>
              <a:buFont typeface="Arial"/>
              <a:buNone/>
              <a:defRPr sz="900"/>
            </a:lvl9pPr>
          </a:lstStyle>
          <a:p>
            <a:endParaRPr/>
          </a:p>
        </p:txBody>
      </p:sp>
      <p:sp>
        <p:nvSpPr>
          <p:cNvPr id="61" name="Google Shape;61;ge152f91d7f_0_48"/>
          <p:cNvSpPr txBox="1">
            <a:spLocks noGrp="1"/>
          </p:cNvSpPr>
          <p:nvPr>
            <p:ph type="ftr" idx="11"/>
          </p:nvPr>
        </p:nvSpPr>
        <p:spPr>
          <a:xfrm>
            <a:off x="3124200" y="6248400"/>
            <a:ext cx="2895600" cy="457200"/>
          </a:xfrm>
          <a:prstGeom prst="rect">
            <a:avLst/>
          </a:prstGeom>
          <a:noFill/>
          <a:ln>
            <a:noFill/>
          </a:ln>
        </p:spPr>
        <p:txBody>
          <a:bodyPr spcFirstLastPara="1" wrap="square" lIns="91425" tIns="45700" rIns="91425" bIns="45700" anchor="t" anchorCtr="0">
            <a:noAutofit/>
          </a:bodyPr>
          <a:lstStyle>
            <a:lvl1pPr lvl="0" algn="ct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62" name="Google Shape;62;ge152f91d7f_0_48"/>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ge152f91d7f_0_0"/>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1pPr>
            <a:lvl2pPr marR="0" lvl="1"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2pPr>
            <a:lvl3pPr marR="0" lvl="2"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3pPr>
            <a:lvl4pPr marR="0" lvl="3"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4pPr>
            <a:lvl5pPr marR="0" lvl="4"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000" b="0" i="0" u="none" strike="noStrike" cap="none">
                <a:solidFill>
                  <a:srgbClr val="1B75BB"/>
                </a:solidFill>
                <a:latin typeface="Arial"/>
                <a:ea typeface="Arial"/>
                <a:cs typeface="Arial"/>
                <a:sym typeface="Arial"/>
              </a:defRPr>
            </a:lvl9pPr>
          </a:lstStyle>
          <a:p>
            <a:endParaRPr/>
          </a:p>
        </p:txBody>
      </p:sp>
      <p:sp>
        <p:nvSpPr>
          <p:cNvPr id="11" name="Google Shape;11;ge152f91d7f_0_0"/>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Arial"/>
                <a:ea typeface="Arial"/>
                <a:cs typeface="Arial"/>
                <a:sym typeface="Arial"/>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2" name="Google Shape;12;ge152f91d7f_0_0"/>
          <p:cNvSpPr txBox="1">
            <a:spLocks noGrp="1"/>
          </p:cNvSpPr>
          <p:nvPr>
            <p:ph type="sldNum" idx="12"/>
          </p:nvPr>
        </p:nvSpPr>
        <p:spPr>
          <a:xfrm>
            <a:off x="0" y="6400800"/>
            <a:ext cx="9144000" cy="457200"/>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defRPr>
            </a:lvl1pPr>
            <a:lvl2pPr marL="0" marR="0" lvl="1"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defRPr>
            </a:lvl2pPr>
            <a:lvl3pPr marL="0" marR="0" lvl="2"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defRPr>
            </a:lvl3pPr>
            <a:lvl4pPr marL="0" marR="0" lvl="3"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defRPr>
            </a:lvl4pPr>
            <a:lvl5pPr marL="0" marR="0" lvl="4"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defRPr>
            </a:lvl5pPr>
            <a:lvl6pPr marL="0" marR="0" lvl="5"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defRPr>
            </a:lvl6pPr>
            <a:lvl7pPr marL="0" marR="0" lvl="6"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defRPr>
            </a:lvl7pPr>
            <a:lvl8pPr marL="0" marR="0" lvl="7"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defRPr>
            </a:lvl8pPr>
            <a:lvl9pPr marL="0" marR="0" lvl="8" indent="0" algn="ctr" rtl="0">
              <a:lnSpc>
                <a:spcPct val="100000"/>
              </a:lnSpc>
              <a:spcBef>
                <a:spcPts val="0"/>
              </a:spcBef>
              <a:spcAft>
                <a:spcPts val="0"/>
              </a:spcAft>
              <a:buClr>
                <a:srgbClr val="000000"/>
              </a:buClr>
              <a:buSzPts val="1400"/>
              <a:buFont typeface="Arial"/>
              <a:buNone/>
              <a:defRPr sz="1400" b="1" i="0" u="none" strike="noStrike" cap="none">
                <a:solidFill>
                  <a:srgbClr val="1B75BB"/>
                </a:solidFill>
              </a:defRPr>
            </a:lvl9pPr>
          </a:lstStyle>
          <a:p>
            <a:pPr marL="0" lvl="0" indent="0" algn="ctr" rtl="0">
              <a:spcBef>
                <a:spcPts val="0"/>
              </a:spcBef>
              <a:spcAft>
                <a:spcPts val="0"/>
              </a:spcAft>
              <a:buNone/>
            </a:pPr>
            <a:fld id="{00000000-1234-1234-1234-123412341234}" type="slidenum">
              <a:rPr lang="en-US"/>
              <a:t>‹Nº›</a:t>
            </a:fld>
            <a:endParaRPr/>
          </a:p>
        </p:txBody>
      </p:sp>
      <p:pic>
        <p:nvPicPr>
          <p:cNvPr id="13" name="Google Shape;13;ge152f91d7f_0_0" descr="3Rs-tag72"/>
          <p:cNvPicPr preferRelativeResize="0"/>
          <p:nvPr/>
        </p:nvPicPr>
        <p:blipFill rotWithShape="1">
          <a:blip r:embed="rId13">
            <a:alphaModFix/>
          </a:blip>
          <a:srcRect/>
          <a:stretch/>
        </p:blipFill>
        <p:spPr>
          <a:xfrm>
            <a:off x="0" y="6324600"/>
            <a:ext cx="2327588" cy="533400"/>
          </a:xfrm>
          <a:prstGeom prst="rect">
            <a:avLst/>
          </a:prstGeom>
          <a:noFill/>
          <a:ln>
            <a:noFill/>
          </a:ln>
        </p:spPr>
      </p:pic>
      <p:pic>
        <p:nvPicPr>
          <p:cNvPr id="14" name="Google Shape;14;ge152f91d7f_0_0" descr="afy_logo-medium-WEB-2-18-10.jpg"/>
          <p:cNvPicPr preferRelativeResize="0"/>
          <p:nvPr/>
        </p:nvPicPr>
        <p:blipFill rotWithShape="1">
          <a:blip r:embed="rId14">
            <a:alphaModFix/>
          </a:blip>
          <a:srcRect/>
          <a:stretch/>
        </p:blipFill>
        <p:spPr>
          <a:xfrm>
            <a:off x="7315200" y="6040244"/>
            <a:ext cx="1828800" cy="81775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
          <p:cNvSpPr txBox="1">
            <a:spLocks noGrp="1"/>
          </p:cNvSpPr>
          <p:nvPr>
            <p:ph type="ctrTitle"/>
          </p:nvPr>
        </p:nvSpPr>
        <p:spPr>
          <a:xfrm>
            <a:off x="685800" y="1967129"/>
            <a:ext cx="7772400" cy="14700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Calibri"/>
              <a:buNone/>
            </a:pPr>
            <a:r>
              <a:rPr lang="en-US" sz="5700" b="1" dirty="0" err="1" smtClean="0"/>
              <a:t>Graduados</a:t>
            </a:r>
            <a:r>
              <a:rPr lang="en-US" sz="5700" b="1" dirty="0" smtClean="0"/>
              <a:t> </a:t>
            </a:r>
            <a:r>
              <a:rPr lang="en-US" sz="5700" b="1" dirty="0" err="1" smtClean="0"/>
              <a:t>activistas</a:t>
            </a:r>
            <a:endParaRPr sz="5700" b="1" dirty="0"/>
          </a:p>
        </p:txBody>
      </p:sp>
      <p:sp>
        <p:nvSpPr>
          <p:cNvPr id="78" name="Google Shape;78;p1"/>
          <p:cNvSpPr txBox="1">
            <a:spLocks noGrp="1"/>
          </p:cNvSpPr>
          <p:nvPr>
            <p:ph type="subTitle" idx="1"/>
          </p:nvPr>
        </p:nvSpPr>
        <p:spPr>
          <a:xfrm>
            <a:off x="1371600" y="3573225"/>
            <a:ext cx="6400800" cy="17526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en-US" dirty="0" smtClean="0"/>
              <a:t>12.° </a:t>
            </a:r>
            <a:r>
              <a:rPr lang="en-US" dirty="0" err="1" smtClean="0"/>
              <a:t>grado</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2"/>
          <p:cNvSpPr txBox="1">
            <a:spLocks noGrp="1"/>
          </p:cNvSpPr>
          <p:nvPr>
            <p:ph type="title"/>
          </p:nvPr>
        </p:nvSpPr>
        <p:spPr>
          <a:xfrm>
            <a:off x="685800" y="609600"/>
            <a:ext cx="7772400" cy="11430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b="1" dirty="0" err="1" smtClean="0">
                <a:solidFill>
                  <a:schemeClr val="lt1"/>
                </a:solidFill>
                <a:highlight>
                  <a:srgbClr val="1B75BB"/>
                </a:highlight>
              </a:rPr>
              <a:t>Activismo</a:t>
            </a:r>
            <a:r>
              <a:rPr lang="en-US" b="1" dirty="0" smtClean="0">
                <a:solidFill>
                  <a:schemeClr val="lt1"/>
                </a:solidFill>
                <a:highlight>
                  <a:srgbClr val="1B75BB"/>
                </a:highlight>
              </a:rPr>
              <a:t>: ¿</a:t>
            </a:r>
            <a:r>
              <a:rPr lang="en-US" b="1" dirty="0" err="1" smtClean="0">
                <a:solidFill>
                  <a:schemeClr val="lt1"/>
                </a:solidFill>
                <a:highlight>
                  <a:srgbClr val="1B75BB"/>
                </a:highlight>
              </a:rPr>
              <a:t>cómo</a:t>
            </a:r>
            <a:r>
              <a:rPr lang="en-US" b="1" dirty="0" smtClean="0">
                <a:solidFill>
                  <a:schemeClr val="lt1"/>
                </a:solidFill>
                <a:highlight>
                  <a:srgbClr val="1B75BB"/>
                </a:highlight>
              </a:rPr>
              <a:t> </a:t>
            </a:r>
            <a:r>
              <a:rPr lang="en-US" b="1" dirty="0" err="1" smtClean="0">
                <a:solidFill>
                  <a:schemeClr val="lt1"/>
                </a:solidFill>
                <a:highlight>
                  <a:srgbClr val="1B75BB"/>
                </a:highlight>
              </a:rPr>
              <a:t>hacerlo</a:t>
            </a:r>
            <a:r>
              <a:rPr lang="en-US" b="1" dirty="0" smtClean="0">
                <a:solidFill>
                  <a:schemeClr val="lt1"/>
                </a:solidFill>
                <a:highlight>
                  <a:srgbClr val="1B75BB"/>
                </a:highlight>
              </a:rPr>
              <a:t>?</a:t>
            </a:r>
            <a:endParaRPr b="1" dirty="0">
              <a:solidFill>
                <a:schemeClr val="lt1"/>
              </a:solidFill>
              <a:highlight>
                <a:srgbClr val="1B75BB"/>
              </a:highlight>
            </a:endParaRPr>
          </a:p>
        </p:txBody>
      </p:sp>
      <p:sp>
        <p:nvSpPr>
          <p:cNvPr id="84" name="Google Shape;84;p2"/>
          <p:cNvSpPr txBox="1">
            <a:spLocks noGrp="1"/>
          </p:cNvSpPr>
          <p:nvPr>
            <p:ph type="body" idx="1"/>
          </p:nvPr>
        </p:nvSpPr>
        <p:spPr>
          <a:xfrm>
            <a:off x="685800" y="1981200"/>
            <a:ext cx="7772400" cy="4114800"/>
          </a:xfrm>
          <a:prstGeom prst="rect">
            <a:avLst/>
          </a:prstGeom>
          <a:noFill/>
          <a:ln>
            <a:noFill/>
          </a:ln>
        </p:spPr>
        <p:txBody>
          <a:bodyPr spcFirstLastPara="1" wrap="square" lIns="91425" tIns="45700" rIns="91425" bIns="45700" anchor="t" anchorCtr="0">
            <a:normAutofit/>
          </a:bodyPr>
          <a:lstStyle/>
          <a:p>
            <a:pPr marL="514350" lvl="0" indent="-476091" algn="l" rtl="0">
              <a:lnSpc>
                <a:spcPct val="140000"/>
              </a:lnSpc>
              <a:spcBef>
                <a:spcPts val="0"/>
              </a:spcBef>
              <a:spcAft>
                <a:spcPts val="0"/>
              </a:spcAft>
              <a:buClr>
                <a:srgbClr val="1B75BB"/>
              </a:buClr>
              <a:buSzPts val="2198"/>
              <a:buAutoNum type="arabicPeriod"/>
            </a:pPr>
            <a:r>
              <a:rPr lang="en-US" sz="2567" dirty="0" err="1" smtClean="0"/>
              <a:t>Definir</a:t>
            </a:r>
            <a:r>
              <a:rPr lang="en-US" sz="2567" dirty="0" smtClean="0"/>
              <a:t> el </a:t>
            </a:r>
            <a:r>
              <a:rPr lang="en-US" sz="2567" dirty="0" err="1" smtClean="0"/>
              <a:t>problema</a:t>
            </a:r>
            <a:endParaRPr sz="2567" dirty="0"/>
          </a:p>
          <a:p>
            <a:pPr marL="514350" lvl="0" indent="-476091" algn="l" rtl="0">
              <a:lnSpc>
                <a:spcPct val="140000"/>
              </a:lnSpc>
              <a:spcBef>
                <a:spcPts val="1000"/>
              </a:spcBef>
              <a:spcAft>
                <a:spcPts val="0"/>
              </a:spcAft>
              <a:buClr>
                <a:srgbClr val="1B75BB"/>
              </a:buClr>
              <a:buSzPts val="2198"/>
              <a:buAutoNum type="arabicPeriod"/>
            </a:pPr>
            <a:r>
              <a:rPr lang="en-US" sz="2567" dirty="0" err="1" smtClean="0"/>
              <a:t>Investigar</a:t>
            </a:r>
            <a:r>
              <a:rPr lang="en-US" sz="2567" dirty="0" smtClean="0"/>
              <a:t>, </a:t>
            </a:r>
            <a:r>
              <a:rPr lang="en-US" sz="2567" dirty="0" err="1" smtClean="0"/>
              <a:t>estudiar</a:t>
            </a:r>
            <a:r>
              <a:rPr lang="en-US" sz="2567" dirty="0" smtClean="0"/>
              <a:t> y </a:t>
            </a:r>
            <a:r>
              <a:rPr lang="en-US" sz="2567" dirty="0" err="1" smtClean="0"/>
              <a:t>aprender</a:t>
            </a:r>
            <a:r>
              <a:rPr lang="en-US" sz="2567" dirty="0" smtClean="0"/>
              <a:t> </a:t>
            </a:r>
            <a:r>
              <a:rPr lang="en-US" sz="2567" dirty="0" err="1" smtClean="0"/>
              <a:t>todo</a:t>
            </a:r>
            <a:r>
              <a:rPr lang="en-US" sz="2567" dirty="0" smtClean="0"/>
              <a:t> lo que sea </a:t>
            </a:r>
            <a:r>
              <a:rPr lang="en-US" sz="2567" dirty="0" err="1" smtClean="0"/>
              <a:t>posible</a:t>
            </a:r>
            <a:endParaRPr sz="2567" dirty="0"/>
          </a:p>
          <a:p>
            <a:pPr marL="514350" lvl="0" indent="-476091" algn="l" rtl="0">
              <a:lnSpc>
                <a:spcPct val="140000"/>
              </a:lnSpc>
              <a:spcBef>
                <a:spcPts val="1000"/>
              </a:spcBef>
              <a:spcAft>
                <a:spcPts val="0"/>
              </a:spcAft>
              <a:buClr>
                <a:srgbClr val="1B75BB"/>
              </a:buClr>
              <a:buSzPts val="2198"/>
              <a:buAutoNum type="arabicPeriod"/>
            </a:pPr>
            <a:r>
              <a:rPr lang="en-US" sz="2567" dirty="0" err="1" smtClean="0"/>
              <a:t>Desarrollar</a:t>
            </a:r>
            <a:r>
              <a:rPr lang="en-US" sz="2567" dirty="0" smtClean="0"/>
              <a:t> </a:t>
            </a:r>
            <a:r>
              <a:rPr lang="en-US" sz="2567" dirty="0" err="1" smtClean="0"/>
              <a:t>una</a:t>
            </a:r>
            <a:r>
              <a:rPr lang="en-US" sz="2567" dirty="0" smtClean="0"/>
              <a:t> </a:t>
            </a:r>
            <a:r>
              <a:rPr lang="en-US" sz="2567" dirty="0" err="1" smtClean="0"/>
              <a:t>plataforma</a:t>
            </a:r>
            <a:endParaRPr sz="2567" dirty="0"/>
          </a:p>
          <a:p>
            <a:pPr marL="514350" lvl="0" indent="-476091" algn="l" rtl="0">
              <a:lnSpc>
                <a:spcPct val="140000"/>
              </a:lnSpc>
              <a:spcBef>
                <a:spcPts val="1000"/>
              </a:spcBef>
              <a:spcAft>
                <a:spcPts val="0"/>
              </a:spcAft>
              <a:buClr>
                <a:srgbClr val="1B75BB"/>
              </a:buClr>
              <a:buSzPts val="2198"/>
              <a:buAutoNum type="arabicPeriod"/>
            </a:pPr>
            <a:r>
              <a:rPr lang="en-US" sz="2567" dirty="0" err="1" smtClean="0"/>
              <a:t>Tomar</a:t>
            </a:r>
            <a:r>
              <a:rPr lang="en-US" sz="2567" dirty="0" smtClean="0"/>
              <a:t> </a:t>
            </a:r>
            <a:r>
              <a:rPr lang="en-US" sz="2567" dirty="0" err="1" smtClean="0"/>
              <a:t>medidas</a:t>
            </a:r>
            <a:r>
              <a:rPr lang="en-US" sz="2567" dirty="0" smtClean="0"/>
              <a:t> y </a:t>
            </a:r>
            <a:r>
              <a:rPr lang="en-US" sz="2567" dirty="0" err="1" smtClean="0"/>
              <a:t>educar</a:t>
            </a:r>
            <a:endParaRPr sz="2567" dirty="0"/>
          </a:p>
          <a:p>
            <a:pPr marL="514350" lvl="0" indent="-476091" algn="l" rtl="0">
              <a:lnSpc>
                <a:spcPct val="140000"/>
              </a:lnSpc>
              <a:spcBef>
                <a:spcPts val="1000"/>
              </a:spcBef>
              <a:spcAft>
                <a:spcPts val="0"/>
              </a:spcAft>
              <a:buClr>
                <a:srgbClr val="1B75BB"/>
              </a:buClr>
              <a:buSzPts val="2198"/>
              <a:buAutoNum type="arabicPeriod"/>
            </a:pPr>
            <a:r>
              <a:rPr lang="en-US" sz="2567" dirty="0" err="1" smtClean="0"/>
              <a:t>Analizar</a:t>
            </a:r>
            <a:r>
              <a:rPr lang="en-US" sz="2567" dirty="0" smtClean="0"/>
              <a:t> y </a:t>
            </a:r>
            <a:r>
              <a:rPr lang="en-US" sz="2567" dirty="0" err="1" smtClean="0"/>
              <a:t>reflexionar</a:t>
            </a:r>
            <a:endParaRPr sz="2567"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3"/>
          <p:cNvSpPr txBox="1">
            <a:spLocks noGrp="1"/>
          </p:cNvSpPr>
          <p:nvPr>
            <p:ph type="title"/>
          </p:nvPr>
        </p:nvSpPr>
        <p:spPr>
          <a:xfrm>
            <a:off x="685800" y="380250"/>
            <a:ext cx="77724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b="1" dirty="0" err="1" smtClean="0">
                <a:solidFill>
                  <a:schemeClr val="lt1"/>
                </a:solidFill>
                <a:highlight>
                  <a:srgbClr val="1B75BB"/>
                </a:highlight>
              </a:rPr>
              <a:t>Definir</a:t>
            </a:r>
            <a:r>
              <a:rPr lang="en-US" b="1" dirty="0" smtClean="0">
                <a:solidFill>
                  <a:schemeClr val="lt1"/>
                </a:solidFill>
                <a:highlight>
                  <a:srgbClr val="1B75BB"/>
                </a:highlight>
              </a:rPr>
              <a:t> </a:t>
            </a:r>
            <a:r>
              <a:rPr lang="en-US" b="1" dirty="0" smtClean="0">
                <a:solidFill>
                  <a:schemeClr val="lt1"/>
                </a:solidFill>
                <a:highlight>
                  <a:srgbClr val="1B75BB"/>
                </a:highlight>
              </a:rPr>
              <a:t>el </a:t>
            </a:r>
            <a:r>
              <a:rPr lang="en-US" b="1" dirty="0" err="1" smtClean="0">
                <a:solidFill>
                  <a:schemeClr val="lt1"/>
                </a:solidFill>
                <a:highlight>
                  <a:srgbClr val="1B75BB"/>
                </a:highlight>
              </a:rPr>
              <a:t>problema</a:t>
            </a:r>
            <a:endParaRPr b="1" dirty="0">
              <a:solidFill>
                <a:schemeClr val="lt1"/>
              </a:solidFill>
              <a:highlight>
                <a:srgbClr val="1B75BB"/>
              </a:highlight>
            </a:endParaRPr>
          </a:p>
        </p:txBody>
      </p:sp>
      <p:pic>
        <p:nvPicPr>
          <p:cNvPr id="91" name="Google Shape;91;p3"/>
          <p:cNvPicPr preferRelativeResize="0"/>
          <p:nvPr/>
        </p:nvPicPr>
        <p:blipFill>
          <a:blip r:embed="rId3">
            <a:alphaModFix/>
          </a:blip>
          <a:stretch>
            <a:fillRect/>
          </a:stretch>
        </p:blipFill>
        <p:spPr>
          <a:xfrm>
            <a:off x="2476263" y="1618300"/>
            <a:ext cx="4191475" cy="43107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4"/>
          <p:cNvSpPr txBox="1">
            <a:spLocks noGrp="1"/>
          </p:cNvSpPr>
          <p:nvPr>
            <p:ph type="title"/>
          </p:nvPr>
        </p:nvSpPr>
        <p:spPr>
          <a:xfrm>
            <a:off x="685800" y="392475"/>
            <a:ext cx="7772400" cy="1143000"/>
          </a:xfrm>
          <a:prstGeom prst="rect">
            <a:avLst/>
          </a:prstGeom>
          <a:noFill/>
          <a:ln>
            <a:noFill/>
          </a:ln>
        </p:spPr>
        <p:txBody>
          <a:bodyPr spcFirstLastPara="1" wrap="square" lIns="91425" tIns="45700" rIns="91425" bIns="45700" anchor="ctr" anchorCtr="0">
            <a:normAutofit fontScale="90000"/>
          </a:bodyPr>
          <a:lstStyle/>
          <a:p>
            <a:pPr lvl="0">
              <a:lnSpc>
                <a:spcPct val="90000"/>
              </a:lnSpc>
              <a:buClr>
                <a:schemeClr val="dk1"/>
              </a:buClr>
              <a:buSzPct val="110000"/>
            </a:pPr>
            <a:r>
              <a:rPr lang="es-ES" b="1" dirty="0" smtClean="0">
                <a:solidFill>
                  <a:schemeClr val="lt1"/>
                </a:solidFill>
                <a:highlight>
                  <a:srgbClr val="1B75BB"/>
                </a:highlight>
              </a:rPr>
              <a:t>Investigar</a:t>
            </a:r>
            <a:r>
              <a:rPr lang="es-ES" b="1" dirty="0">
                <a:solidFill>
                  <a:schemeClr val="lt1"/>
                </a:solidFill>
                <a:highlight>
                  <a:srgbClr val="1B75BB"/>
                </a:highlight>
              </a:rPr>
              <a:t>, estudiar y aprender todo lo que sea </a:t>
            </a:r>
            <a:r>
              <a:rPr lang="es-ES" b="1" dirty="0" smtClean="0">
                <a:solidFill>
                  <a:schemeClr val="lt1"/>
                </a:solidFill>
                <a:highlight>
                  <a:srgbClr val="1B75BB"/>
                </a:highlight>
              </a:rPr>
              <a:t>posible</a:t>
            </a:r>
            <a:endParaRPr b="1" dirty="0">
              <a:solidFill>
                <a:schemeClr val="lt1"/>
              </a:solidFill>
              <a:highlight>
                <a:srgbClr val="1B75BB"/>
              </a:highlight>
            </a:endParaRPr>
          </a:p>
        </p:txBody>
      </p:sp>
      <p:pic>
        <p:nvPicPr>
          <p:cNvPr id="98" name="Google Shape;98;p4"/>
          <p:cNvPicPr preferRelativeResize="0"/>
          <p:nvPr/>
        </p:nvPicPr>
        <p:blipFill>
          <a:blip r:embed="rId3">
            <a:alphaModFix/>
          </a:blip>
          <a:stretch>
            <a:fillRect/>
          </a:stretch>
        </p:blipFill>
        <p:spPr>
          <a:xfrm>
            <a:off x="2835950" y="1619075"/>
            <a:ext cx="3875450" cy="428705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5"/>
          <p:cNvSpPr txBox="1">
            <a:spLocks noGrp="1"/>
          </p:cNvSpPr>
          <p:nvPr>
            <p:ph type="title"/>
          </p:nvPr>
        </p:nvSpPr>
        <p:spPr>
          <a:xfrm>
            <a:off x="685800" y="277025"/>
            <a:ext cx="77724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b="1" dirty="0">
                <a:solidFill>
                  <a:schemeClr val="lt1"/>
                </a:solidFill>
                <a:highlight>
                  <a:srgbClr val="1B75BB"/>
                </a:highlight>
              </a:rPr>
              <a:t> </a:t>
            </a:r>
            <a:r>
              <a:rPr lang="en-US" b="1" dirty="0" err="1" smtClean="0">
                <a:solidFill>
                  <a:schemeClr val="lt1"/>
                </a:solidFill>
                <a:highlight>
                  <a:srgbClr val="1B75BB"/>
                </a:highlight>
              </a:rPr>
              <a:t>Desarrollar</a:t>
            </a:r>
            <a:r>
              <a:rPr lang="en-US" b="1" dirty="0" smtClean="0">
                <a:solidFill>
                  <a:schemeClr val="lt1"/>
                </a:solidFill>
                <a:highlight>
                  <a:srgbClr val="1B75BB"/>
                </a:highlight>
              </a:rPr>
              <a:t> </a:t>
            </a:r>
            <a:r>
              <a:rPr lang="en-US" b="1" dirty="0" err="1" smtClean="0">
                <a:solidFill>
                  <a:schemeClr val="lt1"/>
                </a:solidFill>
                <a:highlight>
                  <a:srgbClr val="1B75BB"/>
                </a:highlight>
              </a:rPr>
              <a:t>una</a:t>
            </a:r>
            <a:r>
              <a:rPr lang="en-US" b="1" dirty="0" smtClean="0">
                <a:solidFill>
                  <a:schemeClr val="lt1"/>
                </a:solidFill>
                <a:highlight>
                  <a:srgbClr val="1B75BB"/>
                </a:highlight>
              </a:rPr>
              <a:t> </a:t>
            </a:r>
            <a:r>
              <a:rPr lang="en-US" b="1" dirty="0" err="1" smtClean="0">
                <a:solidFill>
                  <a:schemeClr val="lt1"/>
                </a:solidFill>
                <a:highlight>
                  <a:srgbClr val="1B75BB"/>
                </a:highlight>
              </a:rPr>
              <a:t>plataforma</a:t>
            </a:r>
            <a:endParaRPr b="1" dirty="0">
              <a:solidFill>
                <a:schemeClr val="lt1"/>
              </a:solidFill>
              <a:highlight>
                <a:srgbClr val="1B75BB"/>
              </a:highlight>
            </a:endParaRPr>
          </a:p>
        </p:txBody>
      </p:sp>
      <p:pic>
        <p:nvPicPr>
          <p:cNvPr id="105" name="Google Shape;105;p5"/>
          <p:cNvPicPr preferRelativeResize="0"/>
          <p:nvPr/>
        </p:nvPicPr>
        <p:blipFill>
          <a:blip r:embed="rId3">
            <a:alphaModFix/>
          </a:blip>
          <a:stretch>
            <a:fillRect/>
          </a:stretch>
        </p:blipFill>
        <p:spPr>
          <a:xfrm>
            <a:off x="2377225" y="1664175"/>
            <a:ext cx="4566274" cy="45171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6"/>
          <p:cNvSpPr txBox="1">
            <a:spLocks noGrp="1"/>
          </p:cNvSpPr>
          <p:nvPr>
            <p:ph type="title"/>
          </p:nvPr>
        </p:nvSpPr>
        <p:spPr>
          <a:xfrm>
            <a:off x="685775" y="541575"/>
            <a:ext cx="7772400" cy="1143000"/>
          </a:xfrm>
          <a:prstGeom prst="rect">
            <a:avLst/>
          </a:prstGeom>
          <a:noFill/>
          <a:ln>
            <a:noFill/>
          </a:ln>
        </p:spPr>
        <p:txBody>
          <a:bodyPr spcFirstLastPara="1" wrap="square" lIns="91425" tIns="45700" rIns="91425" bIns="45700" anchor="ctr" anchorCtr="0">
            <a:normAutofit/>
          </a:bodyPr>
          <a:lstStyle/>
          <a:p>
            <a:pPr lvl="0">
              <a:lnSpc>
                <a:spcPct val="90000"/>
              </a:lnSpc>
              <a:buClr>
                <a:schemeClr val="dk1"/>
              </a:buClr>
              <a:buSzPts val="4400"/>
            </a:pPr>
            <a:r>
              <a:rPr lang="en-US" b="1" dirty="0" err="1" smtClean="0">
                <a:solidFill>
                  <a:schemeClr val="lt1"/>
                </a:solidFill>
                <a:highlight>
                  <a:srgbClr val="1B75BB"/>
                </a:highlight>
              </a:rPr>
              <a:t>Tomar</a:t>
            </a:r>
            <a:r>
              <a:rPr lang="en-US" b="1" dirty="0" smtClean="0">
                <a:solidFill>
                  <a:schemeClr val="lt1"/>
                </a:solidFill>
                <a:highlight>
                  <a:srgbClr val="1B75BB"/>
                </a:highlight>
              </a:rPr>
              <a:t> </a:t>
            </a:r>
            <a:r>
              <a:rPr lang="en-US" b="1" dirty="0" err="1">
                <a:solidFill>
                  <a:schemeClr val="lt1"/>
                </a:solidFill>
                <a:highlight>
                  <a:srgbClr val="1B75BB"/>
                </a:highlight>
              </a:rPr>
              <a:t>medidas</a:t>
            </a:r>
            <a:r>
              <a:rPr lang="en-US" b="1" dirty="0">
                <a:solidFill>
                  <a:schemeClr val="lt1"/>
                </a:solidFill>
                <a:highlight>
                  <a:srgbClr val="1B75BB"/>
                </a:highlight>
              </a:rPr>
              <a:t> y </a:t>
            </a:r>
            <a:r>
              <a:rPr lang="en-US" b="1" dirty="0" err="1" smtClean="0">
                <a:solidFill>
                  <a:schemeClr val="lt1"/>
                </a:solidFill>
                <a:highlight>
                  <a:srgbClr val="1B75BB"/>
                </a:highlight>
              </a:rPr>
              <a:t>educar</a:t>
            </a:r>
            <a:endParaRPr b="1" dirty="0">
              <a:solidFill>
                <a:schemeClr val="lt1"/>
              </a:solidFill>
              <a:highlight>
                <a:srgbClr val="1B75BB"/>
              </a:highlight>
            </a:endParaRPr>
          </a:p>
        </p:txBody>
      </p:sp>
      <p:sp>
        <p:nvSpPr>
          <p:cNvPr id="112" name="Google Shape;112;p6"/>
          <p:cNvSpPr txBox="1">
            <a:spLocks noGrp="1"/>
          </p:cNvSpPr>
          <p:nvPr>
            <p:ph type="body" idx="1"/>
          </p:nvPr>
        </p:nvSpPr>
        <p:spPr>
          <a:xfrm>
            <a:off x="628650" y="2156638"/>
            <a:ext cx="7886700" cy="757200"/>
          </a:xfrm>
          <a:prstGeom prst="rect">
            <a:avLst/>
          </a:prstGeom>
          <a:noFill/>
          <a:ln>
            <a:noFill/>
          </a:ln>
        </p:spPr>
        <p:txBody>
          <a:bodyPr spcFirstLastPara="1" wrap="square" lIns="91425" tIns="45700" rIns="91425" bIns="45700" anchor="t" anchorCtr="0">
            <a:spAutoFit/>
          </a:bodyPr>
          <a:lstStyle/>
          <a:p>
            <a:pPr marL="0" lvl="0" indent="0" algn="ctr" rtl="0">
              <a:lnSpc>
                <a:spcPct val="90000"/>
              </a:lnSpc>
              <a:spcBef>
                <a:spcPts val="0"/>
              </a:spcBef>
              <a:spcAft>
                <a:spcPts val="0"/>
              </a:spcAft>
              <a:buClr>
                <a:schemeClr val="accent1"/>
              </a:buClr>
              <a:buSzPts val="4800"/>
              <a:buNone/>
            </a:pPr>
            <a:r>
              <a:rPr lang="en-US" sz="4800" b="1" dirty="0" err="1" smtClean="0">
                <a:solidFill>
                  <a:schemeClr val="lt1"/>
                </a:solidFill>
                <a:highlight>
                  <a:srgbClr val="F73080"/>
                </a:highlight>
              </a:rPr>
              <a:t>Problema</a:t>
            </a:r>
            <a:endParaRPr dirty="0">
              <a:solidFill>
                <a:schemeClr val="lt1"/>
              </a:solidFill>
              <a:highlight>
                <a:srgbClr val="F73080"/>
              </a:highlight>
            </a:endParaRPr>
          </a:p>
        </p:txBody>
      </p:sp>
      <p:sp>
        <p:nvSpPr>
          <p:cNvPr id="113" name="Google Shape;113;p6"/>
          <p:cNvSpPr/>
          <p:nvPr/>
        </p:nvSpPr>
        <p:spPr>
          <a:xfrm>
            <a:off x="2689624" y="3385900"/>
            <a:ext cx="3764700" cy="831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b="1" i="0" u="none" strike="noStrike" cap="none" dirty="0" err="1" smtClean="0">
                <a:solidFill>
                  <a:schemeClr val="lt1"/>
                </a:solidFill>
                <a:highlight>
                  <a:srgbClr val="FCCC36"/>
                </a:highlight>
              </a:rPr>
              <a:t>Solución</a:t>
            </a:r>
            <a:r>
              <a:rPr lang="en-US" sz="4800" b="1" i="0" u="none" strike="noStrike" cap="none" dirty="0" smtClean="0">
                <a:solidFill>
                  <a:schemeClr val="accent1"/>
                </a:solidFill>
              </a:rPr>
              <a:t> </a:t>
            </a:r>
            <a:endParaRPr b="1" dirty="0"/>
          </a:p>
        </p:txBody>
      </p:sp>
      <p:sp>
        <p:nvSpPr>
          <p:cNvPr id="114" name="Google Shape;114;p6"/>
          <p:cNvSpPr/>
          <p:nvPr/>
        </p:nvSpPr>
        <p:spPr>
          <a:xfrm>
            <a:off x="3297427" y="4893274"/>
            <a:ext cx="2549100"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b="1" dirty="0" err="1" smtClean="0">
                <a:solidFill>
                  <a:schemeClr val="lt1"/>
                </a:solidFill>
                <a:highlight>
                  <a:srgbClr val="3099FF"/>
                </a:highlight>
              </a:rPr>
              <a:t>Acción</a:t>
            </a:r>
            <a:endParaRPr b="1" dirty="0">
              <a:solidFill>
                <a:schemeClr val="lt1"/>
              </a:solidFill>
              <a:highlight>
                <a:srgbClr val="3099FF"/>
              </a:highlight>
            </a:endParaRPr>
          </a:p>
        </p:txBody>
      </p:sp>
      <p:sp>
        <p:nvSpPr>
          <p:cNvPr id="115" name="Google Shape;115;p6"/>
          <p:cNvSpPr txBox="1"/>
          <p:nvPr/>
        </p:nvSpPr>
        <p:spPr>
          <a:xfrm>
            <a:off x="5668100" y="6488668"/>
            <a:ext cx="35796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a:solidFill>
                  <a:schemeClr val="dk1"/>
                </a:solidFill>
                <a:latin typeface="Calibri"/>
                <a:ea typeface="Calibri"/>
                <a:cs typeface="Calibri"/>
                <a:sym typeface="Calibri"/>
              </a:rPr>
              <a:t>Source: Advocates for Youth Media Guide 2020</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7"/>
          <p:cNvSpPr txBox="1">
            <a:spLocks noGrp="1"/>
          </p:cNvSpPr>
          <p:nvPr>
            <p:ph type="title"/>
          </p:nvPr>
        </p:nvSpPr>
        <p:spPr>
          <a:xfrm>
            <a:off x="685800" y="322875"/>
            <a:ext cx="7772400" cy="11430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Calibri"/>
              <a:buNone/>
            </a:pPr>
            <a:r>
              <a:rPr lang="en-US" b="1" dirty="0">
                <a:solidFill>
                  <a:schemeClr val="lt1"/>
                </a:solidFill>
                <a:highlight>
                  <a:srgbClr val="1B75BB"/>
                </a:highlight>
              </a:rPr>
              <a:t> </a:t>
            </a:r>
            <a:r>
              <a:rPr lang="en-US" b="1" dirty="0" err="1" smtClean="0">
                <a:solidFill>
                  <a:schemeClr val="lt1"/>
                </a:solidFill>
                <a:highlight>
                  <a:srgbClr val="1B75BB"/>
                </a:highlight>
              </a:rPr>
              <a:t>Analizar</a:t>
            </a:r>
            <a:r>
              <a:rPr lang="en-US" b="1" dirty="0" smtClean="0">
                <a:solidFill>
                  <a:schemeClr val="lt1"/>
                </a:solidFill>
                <a:highlight>
                  <a:srgbClr val="1B75BB"/>
                </a:highlight>
              </a:rPr>
              <a:t> y </a:t>
            </a:r>
            <a:r>
              <a:rPr lang="en-US" b="1" dirty="0" err="1" smtClean="0">
                <a:solidFill>
                  <a:schemeClr val="lt1"/>
                </a:solidFill>
                <a:highlight>
                  <a:srgbClr val="1B75BB"/>
                </a:highlight>
              </a:rPr>
              <a:t>reflexionar</a:t>
            </a:r>
            <a:endParaRPr b="1" dirty="0">
              <a:solidFill>
                <a:schemeClr val="lt1"/>
              </a:solidFill>
              <a:highlight>
                <a:srgbClr val="1B75BB"/>
              </a:highlight>
            </a:endParaRPr>
          </a:p>
        </p:txBody>
      </p:sp>
      <p:pic>
        <p:nvPicPr>
          <p:cNvPr id="122" name="Google Shape;122;p7"/>
          <p:cNvPicPr preferRelativeResize="0"/>
          <p:nvPr/>
        </p:nvPicPr>
        <p:blipFill>
          <a:blip r:embed="rId3">
            <a:alphaModFix/>
          </a:blip>
          <a:stretch>
            <a:fillRect/>
          </a:stretch>
        </p:blipFill>
        <p:spPr>
          <a:xfrm>
            <a:off x="519638" y="1629725"/>
            <a:ext cx="8104724" cy="3789225"/>
          </a:xfrm>
          <a:prstGeom prst="rect">
            <a:avLst/>
          </a:prstGeom>
          <a:noFill/>
          <a:ln>
            <a:noFill/>
          </a:ln>
        </p:spPr>
      </p:pic>
    </p:spTree>
  </p:cSld>
  <p:clrMapOvr>
    <a:masterClrMapping/>
  </p:clrMapOvr>
</p:sld>
</file>

<file path=ppt/theme/theme1.xml><?xml version="1.0" encoding="utf-8"?>
<a:theme xmlns:a="http://schemas.openxmlformats.org/drawingml/2006/main" name="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466</Words>
  <Application>Microsoft Office PowerPoint</Application>
  <PresentationFormat>Presentación en pantalla (4:3)</PresentationFormat>
  <Paragraphs>31</Paragraphs>
  <Slides>7</Slides>
  <Notes>7</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7</vt:i4>
      </vt:variant>
    </vt:vector>
  </HeadingPairs>
  <TitlesOfParts>
    <vt:vector size="10" baseType="lpstr">
      <vt:lpstr>Arial</vt:lpstr>
      <vt:lpstr>Calibri</vt:lpstr>
      <vt:lpstr>Advocates NEW_PPT_template</vt:lpstr>
      <vt:lpstr>Graduados activistas</vt:lpstr>
      <vt:lpstr>Activismo: ¿cómo hacerlo?</vt:lpstr>
      <vt:lpstr>Definir el problema</vt:lpstr>
      <vt:lpstr>Investigar, estudiar y aprender todo lo que sea posible</vt:lpstr>
      <vt:lpstr> Desarrollar una plataforma</vt:lpstr>
      <vt:lpstr>Tomar medidas y educar</vt:lpstr>
      <vt:lpstr> Analizar y reflexionar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Graduados activistas</dc:title>
  <dc:creator>Brittany McBride</dc:creator>
  <cp:lastModifiedBy>Camila Gartland</cp:lastModifiedBy>
  <cp:revision>2</cp:revision>
  <dcterms:created xsi:type="dcterms:W3CDTF">2021-04-02T14:37:35Z</dcterms:created>
  <dcterms:modified xsi:type="dcterms:W3CDTF">2022-02-10T19:31:01Z</dcterms:modified>
</cp:coreProperties>
</file>