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1" roundtripDataSignature="AMtx7mjdyR5X0wXNyl+fh6VFGe2koByoD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147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customschemas.google.com/relationships/presentationmetadata" Target="meta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 name="Google Shape;75;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e2909b7740_0_12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ge2909b7740_0_1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This could be in the form of a speaking bubble for aesthetics </a:t>
            </a:r>
            <a:endParaRPr/>
          </a:p>
          <a:p>
            <a:pPr marL="0" lvl="0" indent="0" algn="l" rtl="0">
              <a:spcBef>
                <a:spcPts val="0"/>
              </a:spcBef>
              <a:spcAft>
                <a:spcPts val="0"/>
              </a:spcAft>
              <a:buNone/>
            </a:pPr>
            <a:endParaRPr/>
          </a:p>
        </p:txBody>
      </p:sp>
      <p:sp>
        <p:nvSpPr>
          <p:cNvPr id="169" name="Google Shape;169;ge2909b7740_0_12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1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0" name="Google Shape;180;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9" name="Google Shape;189;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0" name="Google Shape;190;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1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0" name="Google Shape;200;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1" name="Google Shape;201;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e2909b7740_0_10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ge2909b7740_0_10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1" name="Google Shape;211;ge2909b7740_0_10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1" name="Google Shape;221;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2" name="Google Shape;222;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e2909b7740_0_8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1" name="Google Shape;231;ge2909b7740_0_8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2" name="Google Shape;232;ge2909b7740_0_8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 name="Google Shape;81;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0" name="Google Shape;90;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4" name="Google Shape;104;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1" name="Google Shape;121;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2" name="Google Shape;132;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 name="Google Shape;143;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This could be in the form of a speaking bubble for aesthetics </a:t>
            </a:r>
            <a:endParaRPr/>
          </a:p>
          <a:p>
            <a:pPr marL="0" lvl="0" indent="0" algn="l" rtl="0">
              <a:spcBef>
                <a:spcPts val="0"/>
              </a:spcBef>
              <a:spcAft>
                <a:spcPts val="0"/>
              </a:spcAft>
              <a:buNone/>
            </a:pPr>
            <a:endParaRPr/>
          </a:p>
        </p:txBody>
      </p:sp>
      <p:sp>
        <p:nvSpPr>
          <p:cNvPr id="159" name="Google Shape;159;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ge2909b7740_0_6"/>
          <p:cNvSpPr txBox="1">
            <a:spLocks noGrp="1"/>
          </p:cNvSpPr>
          <p:nvPr>
            <p:ph type="ctrTitle"/>
          </p:nvPr>
        </p:nvSpPr>
        <p:spPr>
          <a:xfrm>
            <a:off x="685800" y="2130429"/>
            <a:ext cx="7772400" cy="1470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7" name="Google Shape;17;ge2909b7740_0_6"/>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640"/>
              </a:spcBef>
              <a:spcAft>
                <a:spcPts val="0"/>
              </a:spcAft>
              <a:buClr>
                <a:schemeClr val="dk1"/>
              </a:buClr>
              <a:buSzPts val="3200"/>
              <a:buFont typeface="Arial"/>
              <a:buNone/>
              <a:defRPr/>
            </a:lvl1pPr>
            <a:lvl2pPr lvl="1" algn="ctr">
              <a:lnSpc>
                <a:spcPct val="100000"/>
              </a:lnSpc>
              <a:spcBef>
                <a:spcPts val="560"/>
              </a:spcBef>
              <a:spcAft>
                <a:spcPts val="0"/>
              </a:spcAft>
              <a:buClr>
                <a:schemeClr val="dk1"/>
              </a:buClr>
              <a:buSzPts val="2800"/>
              <a:buFont typeface="Arial"/>
              <a:buNone/>
              <a:defRPr/>
            </a:lvl2pPr>
            <a:lvl3pPr lvl="2" algn="ctr">
              <a:lnSpc>
                <a:spcPct val="100000"/>
              </a:lnSpc>
              <a:spcBef>
                <a:spcPts val="480"/>
              </a:spcBef>
              <a:spcAft>
                <a:spcPts val="0"/>
              </a:spcAft>
              <a:buClr>
                <a:schemeClr val="dk1"/>
              </a:buClr>
              <a:buSzPts val="2400"/>
              <a:buFont typeface="Arial"/>
              <a:buNone/>
              <a:defRPr/>
            </a:lvl3pPr>
            <a:lvl4pPr lvl="3" algn="ctr">
              <a:lnSpc>
                <a:spcPct val="100000"/>
              </a:lnSpc>
              <a:spcBef>
                <a:spcPts val="400"/>
              </a:spcBef>
              <a:spcAft>
                <a:spcPts val="0"/>
              </a:spcAft>
              <a:buClr>
                <a:schemeClr val="dk1"/>
              </a:buClr>
              <a:buSzPts val="2000"/>
              <a:buFont typeface="Arial"/>
              <a:buNone/>
              <a:defRPr/>
            </a:lvl4pPr>
            <a:lvl5pPr lvl="4" algn="ctr">
              <a:lnSpc>
                <a:spcPct val="100000"/>
              </a:lnSpc>
              <a:spcBef>
                <a:spcPts val="400"/>
              </a:spcBef>
              <a:spcAft>
                <a:spcPts val="0"/>
              </a:spcAft>
              <a:buClr>
                <a:schemeClr val="dk1"/>
              </a:buClr>
              <a:buSzPts val="2000"/>
              <a:buFont typeface="Arial"/>
              <a:buNone/>
              <a:defRPr/>
            </a:lvl5pPr>
            <a:lvl6pPr lvl="5" algn="ctr">
              <a:lnSpc>
                <a:spcPct val="100000"/>
              </a:lnSpc>
              <a:spcBef>
                <a:spcPts val="400"/>
              </a:spcBef>
              <a:spcAft>
                <a:spcPts val="0"/>
              </a:spcAft>
              <a:buClr>
                <a:schemeClr val="dk1"/>
              </a:buClr>
              <a:buSzPts val="2000"/>
              <a:buFont typeface="Arial"/>
              <a:buNone/>
              <a:defRPr/>
            </a:lvl6pPr>
            <a:lvl7pPr lvl="6" algn="ctr">
              <a:lnSpc>
                <a:spcPct val="100000"/>
              </a:lnSpc>
              <a:spcBef>
                <a:spcPts val="400"/>
              </a:spcBef>
              <a:spcAft>
                <a:spcPts val="0"/>
              </a:spcAft>
              <a:buClr>
                <a:schemeClr val="dk1"/>
              </a:buClr>
              <a:buSzPts val="2000"/>
              <a:buFont typeface="Arial"/>
              <a:buNone/>
              <a:defRPr/>
            </a:lvl7pPr>
            <a:lvl8pPr lvl="7" algn="ctr">
              <a:lnSpc>
                <a:spcPct val="100000"/>
              </a:lnSpc>
              <a:spcBef>
                <a:spcPts val="400"/>
              </a:spcBef>
              <a:spcAft>
                <a:spcPts val="0"/>
              </a:spcAft>
              <a:buClr>
                <a:schemeClr val="dk1"/>
              </a:buClr>
              <a:buSzPts val="2000"/>
              <a:buFont typeface="Arial"/>
              <a:buNone/>
              <a:defRPr/>
            </a:lvl8pPr>
            <a:lvl9pPr lvl="8" algn="ctr">
              <a:lnSpc>
                <a:spcPct val="100000"/>
              </a:lnSpc>
              <a:spcBef>
                <a:spcPts val="400"/>
              </a:spcBef>
              <a:spcAft>
                <a:spcPts val="0"/>
              </a:spcAft>
              <a:buClr>
                <a:schemeClr val="dk1"/>
              </a:buClr>
              <a:buSzPts val="2000"/>
              <a:buFont typeface="Arial"/>
              <a:buNone/>
              <a:defRPr/>
            </a:lvl9pPr>
          </a:lstStyle>
          <a:p>
            <a:endParaRPr/>
          </a:p>
        </p:txBody>
      </p:sp>
      <p:sp>
        <p:nvSpPr>
          <p:cNvPr id="18" name="Google Shape;18;ge2909b7740_0_6"/>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9" name="Google Shape;19;ge2909b7740_0_6"/>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3"/>
        <p:cNvGrpSpPr/>
        <p:nvPr/>
      </p:nvGrpSpPr>
      <p:grpSpPr>
        <a:xfrm>
          <a:off x="0" y="0"/>
          <a:ext cx="0" cy="0"/>
          <a:chOff x="0" y="0"/>
          <a:chExt cx="0" cy="0"/>
        </a:xfrm>
      </p:grpSpPr>
      <p:sp>
        <p:nvSpPr>
          <p:cNvPr id="64" name="Google Shape;64;ge2909b7740_0_54"/>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65" name="Google Shape;65;ge2909b7740_0_54"/>
          <p:cNvSpPr txBox="1">
            <a:spLocks noGrp="1"/>
          </p:cNvSpPr>
          <p:nvPr>
            <p:ph type="body" idx="1"/>
          </p:nvPr>
        </p:nvSpPr>
        <p:spPr>
          <a:xfrm rot="5400000">
            <a:off x="2514600" y="152400"/>
            <a:ext cx="4114800" cy="7772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66" name="Google Shape;66;ge2909b7740_0_54"/>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67" name="Google Shape;67;ge2909b7740_0_54"/>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68"/>
        <p:cNvGrpSpPr/>
        <p:nvPr/>
      </p:nvGrpSpPr>
      <p:grpSpPr>
        <a:xfrm>
          <a:off x="0" y="0"/>
          <a:ext cx="0" cy="0"/>
          <a:chOff x="0" y="0"/>
          <a:chExt cx="0" cy="0"/>
        </a:xfrm>
      </p:grpSpPr>
      <p:sp>
        <p:nvSpPr>
          <p:cNvPr id="69" name="Google Shape;69;ge2909b7740_0_59"/>
          <p:cNvSpPr txBox="1">
            <a:spLocks noGrp="1"/>
          </p:cNvSpPr>
          <p:nvPr>
            <p:ph type="title"/>
          </p:nvPr>
        </p:nvSpPr>
        <p:spPr>
          <a:xfrm rot="5400000">
            <a:off x="4743450" y="2381250"/>
            <a:ext cx="5486400" cy="1943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70" name="Google Shape;70;ge2909b7740_0_59"/>
          <p:cNvSpPr txBox="1">
            <a:spLocks noGrp="1"/>
          </p:cNvSpPr>
          <p:nvPr>
            <p:ph type="body" idx="1"/>
          </p:nvPr>
        </p:nvSpPr>
        <p:spPr>
          <a:xfrm rot="5400000">
            <a:off x="781050" y="514350"/>
            <a:ext cx="5486400" cy="56769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1" name="Google Shape;71;ge2909b7740_0_59"/>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72" name="Google Shape;72;ge2909b7740_0_59"/>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0"/>
        <p:cNvGrpSpPr/>
        <p:nvPr/>
      </p:nvGrpSpPr>
      <p:grpSpPr>
        <a:xfrm>
          <a:off x="0" y="0"/>
          <a:ext cx="0" cy="0"/>
          <a:chOff x="0" y="0"/>
          <a:chExt cx="0" cy="0"/>
        </a:xfrm>
      </p:grpSpPr>
      <p:sp>
        <p:nvSpPr>
          <p:cNvPr id="21" name="Google Shape;21;ge2909b7740_0_11"/>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2" name="Google Shape;22;ge2909b7740_0_11"/>
          <p:cNvSpPr txBox="1">
            <a:spLocks noGrp="1"/>
          </p:cNvSpPr>
          <p:nvPr>
            <p:ph type="body" idx="1"/>
          </p:nvPr>
        </p:nvSpPr>
        <p:spPr>
          <a:xfrm>
            <a:off x="685800" y="1981200"/>
            <a:ext cx="7772400" cy="41148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 name="Google Shape;23;ge2909b7740_0_11"/>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4" name="Google Shape;24;ge2909b7740_0_11"/>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5"/>
        <p:cNvGrpSpPr/>
        <p:nvPr/>
      </p:nvGrpSpPr>
      <p:grpSpPr>
        <a:xfrm>
          <a:off x="0" y="0"/>
          <a:ext cx="0" cy="0"/>
          <a:chOff x="0" y="0"/>
          <a:chExt cx="0" cy="0"/>
        </a:xfrm>
      </p:grpSpPr>
      <p:sp>
        <p:nvSpPr>
          <p:cNvPr id="26" name="Google Shape;26;ge2909b7740_0_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7" name="Google Shape;27;ge2909b7740_0_16"/>
          <p:cNvSpPr txBox="1">
            <a:spLocks noGrp="1"/>
          </p:cNvSpPr>
          <p:nvPr>
            <p:ph type="body" idx="1"/>
          </p:nvPr>
        </p:nvSpPr>
        <p:spPr>
          <a:xfrm>
            <a:off x="457200" y="1535113"/>
            <a:ext cx="4040100" cy="6399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Clr>
                <a:schemeClr val="dk1"/>
              </a:buClr>
              <a:buSzPts val="2400"/>
              <a:buFont typeface="Arial"/>
              <a:buNone/>
              <a:defRPr sz="2400" b="1"/>
            </a:lvl1pPr>
            <a:lvl2pPr marL="914400" lvl="1" indent="-228600" algn="l">
              <a:lnSpc>
                <a:spcPct val="100000"/>
              </a:lnSpc>
              <a:spcBef>
                <a:spcPts val="400"/>
              </a:spcBef>
              <a:spcAft>
                <a:spcPts val="0"/>
              </a:spcAft>
              <a:buClr>
                <a:schemeClr val="dk1"/>
              </a:buClr>
              <a:buSzPts val="2000"/>
              <a:buFont typeface="Arial"/>
              <a:buNone/>
              <a:defRPr sz="2000" b="1"/>
            </a:lvl2pPr>
            <a:lvl3pPr marL="1371600" lvl="2" indent="-228600" algn="l">
              <a:lnSpc>
                <a:spcPct val="100000"/>
              </a:lnSpc>
              <a:spcBef>
                <a:spcPts val="360"/>
              </a:spcBef>
              <a:spcAft>
                <a:spcPts val="0"/>
              </a:spcAft>
              <a:buClr>
                <a:schemeClr val="dk1"/>
              </a:buClr>
              <a:buSzPts val="1800"/>
              <a:buFont typeface="Arial"/>
              <a:buNone/>
              <a:defRPr sz="1800" b="1"/>
            </a:lvl3pPr>
            <a:lvl4pPr marL="1828800" lvl="3" indent="-228600" algn="l">
              <a:lnSpc>
                <a:spcPct val="100000"/>
              </a:lnSpc>
              <a:spcBef>
                <a:spcPts val="320"/>
              </a:spcBef>
              <a:spcAft>
                <a:spcPts val="0"/>
              </a:spcAft>
              <a:buClr>
                <a:schemeClr val="dk1"/>
              </a:buClr>
              <a:buSzPts val="1600"/>
              <a:buFont typeface="Arial"/>
              <a:buNone/>
              <a:defRPr sz="1600" b="1"/>
            </a:lvl4pPr>
            <a:lvl5pPr marL="2286000" lvl="4" indent="-228600" algn="l">
              <a:lnSpc>
                <a:spcPct val="100000"/>
              </a:lnSpc>
              <a:spcBef>
                <a:spcPts val="320"/>
              </a:spcBef>
              <a:spcAft>
                <a:spcPts val="0"/>
              </a:spcAft>
              <a:buClr>
                <a:schemeClr val="dk1"/>
              </a:buClr>
              <a:buSzPts val="1600"/>
              <a:buFont typeface="Arial"/>
              <a:buNone/>
              <a:defRPr sz="1600" b="1"/>
            </a:lvl5pPr>
            <a:lvl6pPr marL="2743200" lvl="5" indent="-228600" algn="l">
              <a:lnSpc>
                <a:spcPct val="100000"/>
              </a:lnSpc>
              <a:spcBef>
                <a:spcPts val="320"/>
              </a:spcBef>
              <a:spcAft>
                <a:spcPts val="0"/>
              </a:spcAft>
              <a:buClr>
                <a:schemeClr val="dk1"/>
              </a:buClr>
              <a:buSzPts val="1600"/>
              <a:buFont typeface="Arial"/>
              <a:buNone/>
              <a:defRPr sz="1600" b="1"/>
            </a:lvl6pPr>
            <a:lvl7pPr marL="3200400" lvl="6" indent="-228600" algn="l">
              <a:lnSpc>
                <a:spcPct val="100000"/>
              </a:lnSpc>
              <a:spcBef>
                <a:spcPts val="320"/>
              </a:spcBef>
              <a:spcAft>
                <a:spcPts val="0"/>
              </a:spcAft>
              <a:buClr>
                <a:schemeClr val="dk1"/>
              </a:buClr>
              <a:buSzPts val="1600"/>
              <a:buFont typeface="Arial"/>
              <a:buNone/>
              <a:defRPr sz="1600" b="1"/>
            </a:lvl7pPr>
            <a:lvl8pPr marL="3657600" lvl="7" indent="-228600" algn="l">
              <a:lnSpc>
                <a:spcPct val="100000"/>
              </a:lnSpc>
              <a:spcBef>
                <a:spcPts val="320"/>
              </a:spcBef>
              <a:spcAft>
                <a:spcPts val="0"/>
              </a:spcAft>
              <a:buClr>
                <a:schemeClr val="dk1"/>
              </a:buClr>
              <a:buSzPts val="1600"/>
              <a:buFont typeface="Arial"/>
              <a:buNone/>
              <a:defRPr sz="1600" b="1"/>
            </a:lvl8pPr>
            <a:lvl9pPr marL="4114800" lvl="8" indent="-228600" algn="l">
              <a:lnSpc>
                <a:spcPct val="100000"/>
              </a:lnSpc>
              <a:spcBef>
                <a:spcPts val="320"/>
              </a:spcBef>
              <a:spcAft>
                <a:spcPts val="0"/>
              </a:spcAft>
              <a:buClr>
                <a:schemeClr val="dk1"/>
              </a:buClr>
              <a:buSzPts val="1600"/>
              <a:buFont typeface="Arial"/>
              <a:buNone/>
              <a:defRPr sz="1600" b="1"/>
            </a:lvl9pPr>
          </a:lstStyle>
          <a:p>
            <a:endParaRPr/>
          </a:p>
        </p:txBody>
      </p:sp>
      <p:sp>
        <p:nvSpPr>
          <p:cNvPr id="28" name="Google Shape;28;ge2909b7740_0_16"/>
          <p:cNvSpPr txBox="1">
            <a:spLocks noGrp="1"/>
          </p:cNvSpPr>
          <p:nvPr>
            <p:ph type="body" idx="2"/>
          </p:nvPr>
        </p:nvSpPr>
        <p:spPr>
          <a:xfrm>
            <a:off x="457200" y="2174875"/>
            <a:ext cx="4040100" cy="39513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480"/>
              </a:spcBef>
              <a:spcAft>
                <a:spcPts val="0"/>
              </a:spcAft>
              <a:buClr>
                <a:schemeClr val="dk1"/>
              </a:buClr>
              <a:buSzPts val="2400"/>
              <a:buFont typeface="Arial"/>
              <a:buChar char="•"/>
              <a:defRPr sz="2400"/>
            </a:lvl1pPr>
            <a:lvl2pPr marL="914400" lvl="1" indent="-355600" algn="l">
              <a:lnSpc>
                <a:spcPct val="100000"/>
              </a:lnSpc>
              <a:spcBef>
                <a:spcPts val="400"/>
              </a:spcBef>
              <a:spcAft>
                <a:spcPts val="0"/>
              </a:spcAft>
              <a:buClr>
                <a:schemeClr val="dk1"/>
              </a:buClr>
              <a:buSzPts val="2000"/>
              <a:buFont typeface="Arial"/>
              <a:buChar char="–"/>
              <a:defRPr sz="2000"/>
            </a:lvl2pPr>
            <a:lvl3pPr marL="1371600" lvl="2" indent="-342900" algn="l">
              <a:lnSpc>
                <a:spcPct val="100000"/>
              </a:lnSpc>
              <a:spcBef>
                <a:spcPts val="360"/>
              </a:spcBef>
              <a:spcAft>
                <a:spcPts val="0"/>
              </a:spcAft>
              <a:buClr>
                <a:schemeClr val="dk1"/>
              </a:buClr>
              <a:buSzPts val="1800"/>
              <a:buFont typeface="Arial"/>
              <a:buChar char="•"/>
              <a:defRPr sz="1800"/>
            </a:lvl3pPr>
            <a:lvl4pPr marL="1828800" lvl="3" indent="-330200" algn="l">
              <a:lnSpc>
                <a:spcPct val="100000"/>
              </a:lnSpc>
              <a:spcBef>
                <a:spcPts val="320"/>
              </a:spcBef>
              <a:spcAft>
                <a:spcPts val="0"/>
              </a:spcAft>
              <a:buClr>
                <a:schemeClr val="dk1"/>
              </a:buClr>
              <a:buSzPts val="1600"/>
              <a:buFont typeface="Arial"/>
              <a:buChar char="–"/>
              <a:defRPr sz="1600"/>
            </a:lvl4pPr>
            <a:lvl5pPr marL="2286000" lvl="4" indent="-330200" algn="l">
              <a:lnSpc>
                <a:spcPct val="100000"/>
              </a:lnSpc>
              <a:spcBef>
                <a:spcPts val="320"/>
              </a:spcBef>
              <a:spcAft>
                <a:spcPts val="0"/>
              </a:spcAft>
              <a:buClr>
                <a:schemeClr val="dk1"/>
              </a:buClr>
              <a:buSzPts val="1600"/>
              <a:buFont typeface="Arial"/>
              <a:buChar char="»"/>
              <a:defRPr sz="1600"/>
            </a:lvl5pPr>
            <a:lvl6pPr marL="2743200" lvl="5" indent="-330200" algn="l">
              <a:lnSpc>
                <a:spcPct val="100000"/>
              </a:lnSpc>
              <a:spcBef>
                <a:spcPts val="320"/>
              </a:spcBef>
              <a:spcAft>
                <a:spcPts val="0"/>
              </a:spcAft>
              <a:buClr>
                <a:schemeClr val="dk1"/>
              </a:buClr>
              <a:buSzPts val="1600"/>
              <a:buFont typeface="Arial"/>
              <a:buChar char="»"/>
              <a:defRPr sz="1600"/>
            </a:lvl6pPr>
            <a:lvl7pPr marL="3200400" lvl="6" indent="-330200" algn="l">
              <a:lnSpc>
                <a:spcPct val="100000"/>
              </a:lnSpc>
              <a:spcBef>
                <a:spcPts val="320"/>
              </a:spcBef>
              <a:spcAft>
                <a:spcPts val="0"/>
              </a:spcAft>
              <a:buClr>
                <a:schemeClr val="dk1"/>
              </a:buClr>
              <a:buSzPts val="1600"/>
              <a:buFont typeface="Arial"/>
              <a:buChar char="»"/>
              <a:defRPr sz="1600"/>
            </a:lvl7pPr>
            <a:lvl8pPr marL="3657600" lvl="7" indent="-330200" algn="l">
              <a:lnSpc>
                <a:spcPct val="100000"/>
              </a:lnSpc>
              <a:spcBef>
                <a:spcPts val="320"/>
              </a:spcBef>
              <a:spcAft>
                <a:spcPts val="0"/>
              </a:spcAft>
              <a:buClr>
                <a:schemeClr val="dk1"/>
              </a:buClr>
              <a:buSzPts val="1600"/>
              <a:buFont typeface="Arial"/>
              <a:buChar char="»"/>
              <a:defRPr sz="1600"/>
            </a:lvl8pPr>
            <a:lvl9pPr marL="4114800" lvl="8" indent="-330200" algn="l">
              <a:lnSpc>
                <a:spcPct val="100000"/>
              </a:lnSpc>
              <a:spcBef>
                <a:spcPts val="320"/>
              </a:spcBef>
              <a:spcAft>
                <a:spcPts val="0"/>
              </a:spcAft>
              <a:buClr>
                <a:schemeClr val="dk1"/>
              </a:buClr>
              <a:buSzPts val="1600"/>
              <a:buFont typeface="Arial"/>
              <a:buChar char="»"/>
              <a:defRPr sz="1600"/>
            </a:lvl9pPr>
          </a:lstStyle>
          <a:p>
            <a:endParaRPr/>
          </a:p>
        </p:txBody>
      </p:sp>
      <p:sp>
        <p:nvSpPr>
          <p:cNvPr id="29" name="Google Shape;29;ge2909b7740_0_16"/>
          <p:cNvSpPr txBox="1">
            <a:spLocks noGrp="1"/>
          </p:cNvSpPr>
          <p:nvPr>
            <p:ph type="body" idx="3"/>
          </p:nvPr>
        </p:nvSpPr>
        <p:spPr>
          <a:xfrm>
            <a:off x="4645027" y="1535113"/>
            <a:ext cx="4041900" cy="6399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Clr>
                <a:schemeClr val="dk1"/>
              </a:buClr>
              <a:buSzPts val="2400"/>
              <a:buFont typeface="Arial"/>
              <a:buNone/>
              <a:defRPr sz="2400" b="1"/>
            </a:lvl1pPr>
            <a:lvl2pPr marL="914400" lvl="1" indent="-228600" algn="l">
              <a:lnSpc>
                <a:spcPct val="100000"/>
              </a:lnSpc>
              <a:spcBef>
                <a:spcPts val="400"/>
              </a:spcBef>
              <a:spcAft>
                <a:spcPts val="0"/>
              </a:spcAft>
              <a:buClr>
                <a:schemeClr val="dk1"/>
              </a:buClr>
              <a:buSzPts val="2000"/>
              <a:buFont typeface="Arial"/>
              <a:buNone/>
              <a:defRPr sz="2000" b="1"/>
            </a:lvl2pPr>
            <a:lvl3pPr marL="1371600" lvl="2" indent="-228600" algn="l">
              <a:lnSpc>
                <a:spcPct val="100000"/>
              </a:lnSpc>
              <a:spcBef>
                <a:spcPts val="360"/>
              </a:spcBef>
              <a:spcAft>
                <a:spcPts val="0"/>
              </a:spcAft>
              <a:buClr>
                <a:schemeClr val="dk1"/>
              </a:buClr>
              <a:buSzPts val="1800"/>
              <a:buFont typeface="Arial"/>
              <a:buNone/>
              <a:defRPr sz="1800" b="1"/>
            </a:lvl3pPr>
            <a:lvl4pPr marL="1828800" lvl="3" indent="-228600" algn="l">
              <a:lnSpc>
                <a:spcPct val="100000"/>
              </a:lnSpc>
              <a:spcBef>
                <a:spcPts val="320"/>
              </a:spcBef>
              <a:spcAft>
                <a:spcPts val="0"/>
              </a:spcAft>
              <a:buClr>
                <a:schemeClr val="dk1"/>
              </a:buClr>
              <a:buSzPts val="1600"/>
              <a:buFont typeface="Arial"/>
              <a:buNone/>
              <a:defRPr sz="1600" b="1"/>
            </a:lvl4pPr>
            <a:lvl5pPr marL="2286000" lvl="4" indent="-228600" algn="l">
              <a:lnSpc>
                <a:spcPct val="100000"/>
              </a:lnSpc>
              <a:spcBef>
                <a:spcPts val="320"/>
              </a:spcBef>
              <a:spcAft>
                <a:spcPts val="0"/>
              </a:spcAft>
              <a:buClr>
                <a:schemeClr val="dk1"/>
              </a:buClr>
              <a:buSzPts val="1600"/>
              <a:buFont typeface="Arial"/>
              <a:buNone/>
              <a:defRPr sz="1600" b="1"/>
            </a:lvl5pPr>
            <a:lvl6pPr marL="2743200" lvl="5" indent="-228600" algn="l">
              <a:lnSpc>
                <a:spcPct val="100000"/>
              </a:lnSpc>
              <a:spcBef>
                <a:spcPts val="320"/>
              </a:spcBef>
              <a:spcAft>
                <a:spcPts val="0"/>
              </a:spcAft>
              <a:buClr>
                <a:schemeClr val="dk1"/>
              </a:buClr>
              <a:buSzPts val="1600"/>
              <a:buFont typeface="Arial"/>
              <a:buNone/>
              <a:defRPr sz="1600" b="1"/>
            </a:lvl6pPr>
            <a:lvl7pPr marL="3200400" lvl="6" indent="-228600" algn="l">
              <a:lnSpc>
                <a:spcPct val="100000"/>
              </a:lnSpc>
              <a:spcBef>
                <a:spcPts val="320"/>
              </a:spcBef>
              <a:spcAft>
                <a:spcPts val="0"/>
              </a:spcAft>
              <a:buClr>
                <a:schemeClr val="dk1"/>
              </a:buClr>
              <a:buSzPts val="1600"/>
              <a:buFont typeface="Arial"/>
              <a:buNone/>
              <a:defRPr sz="1600" b="1"/>
            </a:lvl7pPr>
            <a:lvl8pPr marL="3657600" lvl="7" indent="-228600" algn="l">
              <a:lnSpc>
                <a:spcPct val="100000"/>
              </a:lnSpc>
              <a:spcBef>
                <a:spcPts val="320"/>
              </a:spcBef>
              <a:spcAft>
                <a:spcPts val="0"/>
              </a:spcAft>
              <a:buClr>
                <a:schemeClr val="dk1"/>
              </a:buClr>
              <a:buSzPts val="1600"/>
              <a:buFont typeface="Arial"/>
              <a:buNone/>
              <a:defRPr sz="1600" b="1"/>
            </a:lvl8pPr>
            <a:lvl9pPr marL="4114800" lvl="8" indent="-228600" algn="l">
              <a:lnSpc>
                <a:spcPct val="100000"/>
              </a:lnSpc>
              <a:spcBef>
                <a:spcPts val="320"/>
              </a:spcBef>
              <a:spcAft>
                <a:spcPts val="0"/>
              </a:spcAft>
              <a:buClr>
                <a:schemeClr val="dk1"/>
              </a:buClr>
              <a:buSzPts val="1600"/>
              <a:buFont typeface="Arial"/>
              <a:buNone/>
              <a:defRPr sz="1600" b="1"/>
            </a:lvl9pPr>
          </a:lstStyle>
          <a:p>
            <a:endParaRPr/>
          </a:p>
        </p:txBody>
      </p:sp>
      <p:sp>
        <p:nvSpPr>
          <p:cNvPr id="30" name="Google Shape;30;ge2909b7740_0_16"/>
          <p:cNvSpPr txBox="1">
            <a:spLocks noGrp="1"/>
          </p:cNvSpPr>
          <p:nvPr>
            <p:ph type="body" idx="4"/>
          </p:nvPr>
        </p:nvSpPr>
        <p:spPr>
          <a:xfrm>
            <a:off x="4645027" y="2174875"/>
            <a:ext cx="4041900" cy="39513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480"/>
              </a:spcBef>
              <a:spcAft>
                <a:spcPts val="0"/>
              </a:spcAft>
              <a:buClr>
                <a:schemeClr val="dk1"/>
              </a:buClr>
              <a:buSzPts val="2400"/>
              <a:buFont typeface="Arial"/>
              <a:buChar char="•"/>
              <a:defRPr sz="2400"/>
            </a:lvl1pPr>
            <a:lvl2pPr marL="914400" lvl="1" indent="-355600" algn="l">
              <a:lnSpc>
                <a:spcPct val="100000"/>
              </a:lnSpc>
              <a:spcBef>
                <a:spcPts val="400"/>
              </a:spcBef>
              <a:spcAft>
                <a:spcPts val="0"/>
              </a:spcAft>
              <a:buClr>
                <a:schemeClr val="dk1"/>
              </a:buClr>
              <a:buSzPts val="2000"/>
              <a:buFont typeface="Arial"/>
              <a:buChar char="–"/>
              <a:defRPr sz="2000"/>
            </a:lvl2pPr>
            <a:lvl3pPr marL="1371600" lvl="2" indent="-342900" algn="l">
              <a:lnSpc>
                <a:spcPct val="100000"/>
              </a:lnSpc>
              <a:spcBef>
                <a:spcPts val="360"/>
              </a:spcBef>
              <a:spcAft>
                <a:spcPts val="0"/>
              </a:spcAft>
              <a:buClr>
                <a:schemeClr val="dk1"/>
              </a:buClr>
              <a:buSzPts val="1800"/>
              <a:buFont typeface="Arial"/>
              <a:buChar char="•"/>
              <a:defRPr sz="1800"/>
            </a:lvl3pPr>
            <a:lvl4pPr marL="1828800" lvl="3" indent="-330200" algn="l">
              <a:lnSpc>
                <a:spcPct val="100000"/>
              </a:lnSpc>
              <a:spcBef>
                <a:spcPts val="320"/>
              </a:spcBef>
              <a:spcAft>
                <a:spcPts val="0"/>
              </a:spcAft>
              <a:buClr>
                <a:schemeClr val="dk1"/>
              </a:buClr>
              <a:buSzPts val="1600"/>
              <a:buFont typeface="Arial"/>
              <a:buChar char="–"/>
              <a:defRPr sz="1600"/>
            </a:lvl4pPr>
            <a:lvl5pPr marL="2286000" lvl="4" indent="-330200" algn="l">
              <a:lnSpc>
                <a:spcPct val="100000"/>
              </a:lnSpc>
              <a:spcBef>
                <a:spcPts val="320"/>
              </a:spcBef>
              <a:spcAft>
                <a:spcPts val="0"/>
              </a:spcAft>
              <a:buClr>
                <a:schemeClr val="dk1"/>
              </a:buClr>
              <a:buSzPts val="1600"/>
              <a:buFont typeface="Arial"/>
              <a:buChar char="»"/>
              <a:defRPr sz="1600"/>
            </a:lvl5pPr>
            <a:lvl6pPr marL="2743200" lvl="5" indent="-330200" algn="l">
              <a:lnSpc>
                <a:spcPct val="100000"/>
              </a:lnSpc>
              <a:spcBef>
                <a:spcPts val="320"/>
              </a:spcBef>
              <a:spcAft>
                <a:spcPts val="0"/>
              </a:spcAft>
              <a:buClr>
                <a:schemeClr val="dk1"/>
              </a:buClr>
              <a:buSzPts val="1600"/>
              <a:buFont typeface="Arial"/>
              <a:buChar char="»"/>
              <a:defRPr sz="1600"/>
            </a:lvl6pPr>
            <a:lvl7pPr marL="3200400" lvl="6" indent="-330200" algn="l">
              <a:lnSpc>
                <a:spcPct val="100000"/>
              </a:lnSpc>
              <a:spcBef>
                <a:spcPts val="320"/>
              </a:spcBef>
              <a:spcAft>
                <a:spcPts val="0"/>
              </a:spcAft>
              <a:buClr>
                <a:schemeClr val="dk1"/>
              </a:buClr>
              <a:buSzPts val="1600"/>
              <a:buFont typeface="Arial"/>
              <a:buChar char="»"/>
              <a:defRPr sz="1600"/>
            </a:lvl7pPr>
            <a:lvl8pPr marL="3657600" lvl="7" indent="-330200" algn="l">
              <a:lnSpc>
                <a:spcPct val="100000"/>
              </a:lnSpc>
              <a:spcBef>
                <a:spcPts val="320"/>
              </a:spcBef>
              <a:spcAft>
                <a:spcPts val="0"/>
              </a:spcAft>
              <a:buClr>
                <a:schemeClr val="dk1"/>
              </a:buClr>
              <a:buSzPts val="1600"/>
              <a:buFont typeface="Arial"/>
              <a:buChar char="»"/>
              <a:defRPr sz="1600"/>
            </a:lvl8pPr>
            <a:lvl9pPr marL="4114800" lvl="8" indent="-330200" algn="l">
              <a:lnSpc>
                <a:spcPct val="100000"/>
              </a:lnSpc>
              <a:spcBef>
                <a:spcPts val="320"/>
              </a:spcBef>
              <a:spcAft>
                <a:spcPts val="0"/>
              </a:spcAft>
              <a:buClr>
                <a:schemeClr val="dk1"/>
              </a:buClr>
              <a:buSzPts val="1600"/>
              <a:buFont typeface="Arial"/>
              <a:buChar char="»"/>
              <a:defRPr sz="1600"/>
            </a:lvl9pPr>
          </a:lstStyle>
          <a:p>
            <a:endParaRPr/>
          </a:p>
        </p:txBody>
      </p:sp>
      <p:sp>
        <p:nvSpPr>
          <p:cNvPr id="31" name="Google Shape;31;ge2909b7740_0_16"/>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2" name="Google Shape;32;ge2909b7740_0_16"/>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3"/>
        <p:cNvGrpSpPr/>
        <p:nvPr/>
      </p:nvGrpSpPr>
      <p:grpSpPr>
        <a:xfrm>
          <a:off x="0" y="0"/>
          <a:ext cx="0" cy="0"/>
          <a:chOff x="0" y="0"/>
          <a:chExt cx="0" cy="0"/>
        </a:xfrm>
      </p:grpSpPr>
      <p:sp>
        <p:nvSpPr>
          <p:cNvPr id="34" name="Google Shape;34;ge2909b7740_0_24"/>
          <p:cNvSpPr txBox="1">
            <a:spLocks noGrp="1"/>
          </p:cNvSpPr>
          <p:nvPr>
            <p:ph type="title"/>
          </p:nvPr>
        </p:nvSpPr>
        <p:spPr>
          <a:xfrm>
            <a:off x="722313" y="4406904"/>
            <a:ext cx="7772400" cy="1362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4000" b="1" cap="none"/>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35" name="Google Shape;35;ge2909b7740_0_24"/>
          <p:cNvSpPr txBox="1">
            <a:spLocks noGrp="1"/>
          </p:cNvSpPr>
          <p:nvPr>
            <p:ph type="body" idx="1"/>
          </p:nvPr>
        </p:nvSpPr>
        <p:spPr>
          <a:xfrm>
            <a:off x="722313" y="2906713"/>
            <a:ext cx="7772400" cy="15003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00"/>
              </a:spcBef>
              <a:spcAft>
                <a:spcPts val="0"/>
              </a:spcAft>
              <a:buClr>
                <a:schemeClr val="dk1"/>
              </a:buClr>
              <a:buSzPts val="2000"/>
              <a:buFont typeface="Arial"/>
              <a:buNone/>
              <a:defRPr sz="2000"/>
            </a:lvl1pPr>
            <a:lvl2pPr marL="914400" lvl="1" indent="-228600" algn="l">
              <a:lnSpc>
                <a:spcPct val="100000"/>
              </a:lnSpc>
              <a:spcBef>
                <a:spcPts val="360"/>
              </a:spcBef>
              <a:spcAft>
                <a:spcPts val="0"/>
              </a:spcAft>
              <a:buClr>
                <a:schemeClr val="dk1"/>
              </a:buClr>
              <a:buSzPts val="1800"/>
              <a:buFont typeface="Arial"/>
              <a:buNone/>
              <a:defRPr sz="1800"/>
            </a:lvl2pPr>
            <a:lvl3pPr marL="1371600" lvl="2" indent="-228600" algn="l">
              <a:lnSpc>
                <a:spcPct val="100000"/>
              </a:lnSpc>
              <a:spcBef>
                <a:spcPts val="320"/>
              </a:spcBef>
              <a:spcAft>
                <a:spcPts val="0"/>
              </a:spcAft>
              <a:buClr>
                <a:schemeClr val="dk1"/>
              </a:buClr>
              <a:buSzPts val="1600"/>
              <a:buFont typeface="Arial"/>
              <a:buNone/>
              <a:defRPr sz="1600"/>
            </a:lvl3pPr>
            <a:lvl4pPr marL="1828800" lvl="3" indent="-228600" algn="l">
              <a:lnSpc>
                <a:spcPct val="100000"/>
              </a:lnSpc>
              <a:spcBef>
                <a:spcPts val="280"/>
              </a:spcBef>
              <a:spcAft>
                <a:spcPts val="0"/>
              </a:spcAft>
              <a:buClr>
                <a:schemeClr val="dk1"/>
              </a:buClr>
              <a:buSzPts val="1400"/>
              <a:buFont typeface="Arial"/>
              <a:buNone/>
              <a:defRPr sz="1400"/>
            </a:lvl4pPr>
            <a:lvl5pPr marL="2286000" lvl="4" indent="-228600" algn="l">
              <a:lnSpc>
                <a:spcPct val="100000"/>
              </a:lnSpc>
              <a:spcBef>
                <a:spcPts val="280"/>
              </a:spcBef>
              <a:spcAft>
                <a:spcPts val="0"/>
              </a:spcAft>
              <a:buClr>
                <a:schemeClr val="dk1"/>
              </a:buClr>
              <a:buSzPts val="1400"/>
              <a:buFont typeface="Arial"/>
              <a:buNone/>
              <a:defRPr sz="1400"/>
            </a:lvl5pPr>
            <a:lvl6pPr marL="2743200" lvl="5" indent="-228600" algn="l">
              <a:lnSpc>
                <a:spcPct val="100000"/>
              </a:lnSpc>
              <a:spcBef>
                <a:spcPts val="280"/>
              </a:spcBef>
              <a:spcAft>
                <a:spcPts val="0"/>
              </a:spcAft>
              <a:buClr>
                <a:schemeClr val="dk1"/>
              </a:buClr>
              <a:buSzPts val="1400"/>
              <a:buFont typeface="Arial"/>
              <a:buNone/>
              <a:defRPr sz="1400"/>
            </a:lvl6pPr>
            <a:lvl7pPr marL="3200400" lvl="6" indent="-228600" algn="l">
              <a:lnSpc>
                <a:spcPct val="100000"/>
              </a:lnSpc>
              <a:spcBef>
                <a:spcPts val="280"/>
              </a:spcBef>
              <a:spcAft>
                <a:spcPts val="0"/>
              </a:spcAft>
              <a:buClr>
                <a:schemeClr val="dk1"/>
              </a:buClr>
              <a:buSzPts val="1400"/>
              <a:buFont typeface="Arial"/>
              <a:buNone/>
              <a:defRPr sz="1400"/>
            </a:lvl7pPr>
            <a:lvl8pPr marL="3657600" lvl="7" indent="-228600" algn="l">
              <a:lnSpc>
                <a:spcPct val="100000"/>
              </a:lnSpc>
              <a:spcBef>
                <a:spcPts val="280"/>
              </a:spcBef>
              <a:spcAft>
                <a:spcPts val="0"/>
              </a:spcAft>
              <a:buClr>
                <a:schemeClr val="dk1"/>
              </a:buClr>
              <a:buSzPts val="1400"/>
              <a:buFont typeface="Arial"/>
              <a:buNone/>
              <a:defRPr sz="1400"/>
            </a:lvl8pPr>
            <a:lvl9pPr marL="4114800" lvl="8" indent="-228600" algn="l">
              <a:lnSpc>
                <a:spcPct val="100000"/>
              </a:lnSpc>
              <a:spcBef>
                <a:spcPts val="280"/>
              </a:spcBef>
              <a:spcAft>
                <a:spcPts val="0"/>
              </a:spcAft>
              <a:buClr>
                <a:schemeClr val="dk1"/>
              </a:buClr>
              <a:buSzPts val="1400"/>
              <a:buFont typeface="Arial"/>
              <a:buNone/>
              <a:defRPr sz="1400"/>
            </a:lvl9pPr>
          </a:lstStyle>
          <a:p>
            <a:endParaRPr/>
          </a:p>
        </p:txBody>
      </p:sp>
      <p:sp>
        <p:nvSpPr>
          <p:cNvPr id="36" name="Google Shape;36;ge2909b7740_0_24"/>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7" name="Google Shape;37;ge2909b7740_0_24"/>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8"/>
        <p:cNvGrpSpPr/>
        <p:nvPr/>
      </p:nvGrpSpPr>
      <p:grpSpPr>
        <a:xfrm>
          <a:off x="0" y="0"/>
          <a:ext cx="0" cy="0"/>
          <a:chOff x="0" y="0"/>
          <a:chExt cx="0" cy="0"/>
        </a:xfrm>
      </p:grpSpPr>
      <p:sp>
        <p:nvSpPr>
          <p:cNvPr id="39" name="Google Shape;39;ge2909b7740_0_29"/>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40" name="Google Shape;40;ge2909b7740_0_29"/>
          <p:cNvSpPr txBox="1">
            <a:spLocks noGrp="1"/>
          </p:cNvSpPr>
          <p:nvPr>
            <p:ph type="body" idx="1"/>
          </p:nvPr>
        </p:nvSpPr>
        <p:spPr>
          <a:xfrm>
            <a:off x="685800" y="1981200"/>
            <a:ext cx="3810000" cy="4114800"/>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chemeClr val="dk1"/>
              </a:buClr>
              <a:buSzPts val="2800"/>
              <a:buFont typeface="Arial"/>
              <a:buChar char="•"/>
              <a:defRPr sz="2800"/>
            </a:lvl1pPr>
            <a:lvl2pPr marL="914400" lvl="1" indent="-381000" algn="l">
              <a:lnSpc>
                <a:spcPct val="100000"/>
              </a:lnSpc>
              <a:spcBef>
                <a:spcPts val="480"/>
              </a:spcBef>
              <a:spcAft>
                <a:spcPts val="0"/>
              </a:spcAft>
              <a:buClr>
                <a:schemeClr val="dk1"/>
              </a:buClr>
              <a:buSzPts val="2400"/>
              <a:buFont typeface="Arial"/>
              <a:buChar char="–"/>
              <a:defRPr sz="2400"/>
            </a:lvl2pPr>
            <a:lvl3pPr marL="1371600" lvl="2" indent="-355600" algn="l">
              <a:lnSpc>
                <a:spcPct val="100000"/>
              </a:lnSpc>
              <a:spcBef>
                <a:spcPts val="400"/>
              </a:spcBef>
              <a:spcAft>
                <a:spcPts val="0"/>
              </a:spcAft>
              <a:buClr>
                <a:schemeClr val="dk1"/>
              </a:buClr>
              <a:buSzPts val="2000"/>
              <a:buFont typeface="Arial"/>
              <a:buChar char="•"/>
              <a:defRPr sz="2000"/>
            </a:lvl3pPr>
            <a:lvl4pPr marL="1828800" lvl="3" indent="-342900" algn="l">
              <a:lnSpc>
                <a:spcPct val="100000"/>
              </a:lnSpc>
              <a:spcBef>
                <a:spcPts val="360"/>
              </a:spcBef>
              <a:spcAft>
                <a:spcPts val="0"/>
              </a:spcAft>
              <a:buClr>
                <a:schemeClr val="dk1"/>
              </a:buClr>
              <a:buSzPts val="1800"/>
              <a:buFont typeface="Arial"/>
              <a:buChar char="–"/>
              <a:defRPr sz="1800"/>
            </a:lvl4pPr>
            <a:lvl5pPr marL="2286000" lvl="4" indent="-342900" algn="l">
              <a:lnSpc>
                <a:spcPct val="100000"/>
              </a:lnSpc>
              <a:spcBef>
                <a:spcPts val="360"/>
              </a:spcBef>
              <a:spcAft>
                <a:spcPts val="0"/>
              </a:spcAft>
              <a:buClr>
                <a:schemeClr val="dk1"/>
              </a:buClr>
              <a:buSzPts val="1800"/>
              <a:buFont typeface="Arial"/>
              <a:buChar char="»"/>
              <a:defRPr sz="1800"/>
            </a:lvl5pPr>
            <a:lvl6pPr marL="2743200" lvl="5" indent="-342900" algn="l">
              <a:lnSpc>
                <a:spcPct val="100000"/>
              </a:lnSpc>
              <a:spcBef>
                <a:spcPts val="360"/>
              </a:spcBef>
              <a:spcAft>
                <a:spcPts val="0"/>
              </a:spcAft>
              <a:buClr>
                <a:schemeClr val="dk1"/>
              </a:buClr>
              <a:buSzPts val="1800"/>
              <a:buFont typeface="Arial"/>
              <a:buChar char="»"/>
              <a:defRPr sz="1800"/>
            </a:lvl6pPr>
            <a:lvl7pPr marL="3200400" lvl="6" indent="-342900" algn="l">
              <a:lnSpc>
                <a:spcPct val="100000"/>
              </a:lnSpc>
              <a:spcBef>
                <a:spcPts val="360"/>
              </a:spcBef>
              <a:spcAft>
                <a:spcPts val="0"/>
              </a:spcAft>
              <a:buClr>
                <a:schemeClr val="dk1"/>
              </a:buClr>
              <a:buSzPts val="1800"/>
              <a:buFont typeface="Arial"/>
              <a:buChar char="»"/>
              <a:defRPr sz="1800"/>
            </a:lvl7pPr>
            <a:lvl8pPr marL="3657600" lvl="7" indent="-342900" algn="l">
              <a:lnSpc>
                <a:spcPct val="100000"/>
              </a:lnSpc>
              <a:spcBef>
                <a:spcPts val="360"/>
              </a:spcBef>
              <a:spcAft>
                <a:spcPts val="0"/>
              </a:spcAft>
              <a:buClr>
                <a:schemeClr val="dk1"/>
              </a:buClr>
              <a:buSzPts val="1800"/>
              <a:buFont typeface="Arial"/>
              <a:buChar char="»"/>
              <a:defRPr sz="1800"/>
            </a:lvl8pPr>
            <a:lvl9pPr marL="4114800" lvl="8" indent="-342900" algn="l">
              <a:lnSpc>
                <a:spcPct val="100000"/>
              </a:lnSpc>
              <a:spcBef>
                <a:spcPts val="360"/>
              </a:spcBef>
              <a:spcAft>
                <a:spcPts val="0"/>
              </a:spcAft>
              <a:buClr>
                <a:schemeClr val="dk1"/>
              </a:buClr>
              <a:buSzPts val="1800"/>
              <a:buFont typeface="Arial"/>
              <a:buChar char="»"/>
              <a:defRPr sz="1800"/>
            </a:lvl9pPr>
          </a:lstStyle>
          <a:p>
            <a:endParaRPr/>
          </a:p>
        </p:txBody>
      </p:sp>
      <p:sp>
        <p:nvSpPr>
          <p:cNvPr id="41" name="Google Shape;41;ge2909b7740_0_29"/>
          <p:cNvSpPr txBox="1">
            <a:spLocks noGrp="1"/>
          </p:cNvSpPr>
          <p:nvPr>
            <p:ph type="body" idx="2"/>
          </p:nvPr>
        </p:nvSpPr>
        <p:spPr>
          <a:xfrm>
            <a:off x="4648200" y="1981200"/>
            <a:ext cx="3810000" cy="4114800"/>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chemeClr val="dk1"/>
              </a:buClr>
              <a:buSzPts val="2800"/>
              <a:buFont typeface="Arial"/>
              <a:buChar char="•"/>
              <a:defRPr sz="2800"/>
            </a:lvl1pPr>
            <a:lvl2pPr marL="914400" lvl="1" indent="-381000" algn="l">
              <a:lnSpc>
                <a:spcPct val="100000"/>
              </a:lnSpc>
              <a:spcBef>
                <a:spcPts val="480"/>
              </a:spcBef>
              <a:spcAft>
                <a:spcPts val="0"/>
              </a:spcAft>
              <a:buClr>
                <a:schemeClr val="dk1"/>
              </a:buClr>
              <a:buSzPts val="2400"/>
              <a:buFont typeface="Arial"/>
              <a:buChar char="–"/>
              <a:defRPr sz="2400"/>
            </a:lvl2pPr>
            <a:lvl3pPr marL="1371600" lvl="2" indent="-355600" algn="l">
              <a:lnSpc>
                <a:spcPct val="100000"/>
              </a:lnSpc>
              <a:spcBef>
                <a:spcPts val="400"/>
              </a:spcBef>
              <a:spcAft>
                <a:spcPts val="0"/>
              </a:spcAft>
              <a:buClr>
                <a:schemeClr val="dk1"/>
              </a:buClr>
              <a:buSzPts val="2000"/>
              <a:buFont typeface="Arial"/>
              <a:buChar char="•"/>
              <a:defRPr sz="2000"/>
            </a:lvl3pPr>
            <a:lvl4pPr marL="1828800" lvl="3" indent="-342900" algn="l">
              <a:lnSpc>
                <a:spcPct val="100000"/>
              </a:lnSpc>
              <a:spcBef>
                <a:spcPts val="360"/>
              </a:spcBef>
              <a:spcAft>
                <a:spcPts val="0"/>
              </a:spcAft>
              <a:buClr>
                <a:schemeClr val="dk1"/>
              </a:buClr>
              <a:buSzPts val="1800"/>
              <a:buFont typeface="Arial"/>
              <a:buChar char="–"/>
              <a:defRPr sz="1800"/>
            </a:lvl4pPr>
            <a:lvl5pPr marL="2286000" lvl="4" indent="-342900" algn="l">
              <a:lnSpc>
                <a:spcPct val="100000"/>
              </a:lnSpc>
              <a:spcBef>
                <a:spcPts val="360"/>
              </a:spcBef>
              <a:spcAft>
                <a:spcPts val="0"/>
              </a:spcAft>
              <a:buClr>
                <a:schemeClr val="dk1"/>
              </a:buClr>
              <a:buSzPts val="1800"/>
              <a:buFont typeface="Arial"/>
              <a:buChar char="»"/>
              <a:defRPr sz="1800"/>
            </a:lvl5pPr>
            <a:lvl6pPr marL="2743200" lvl="5" indent="-342900" algn="l">
              <a:lnSpc>
                <a:spcPct val="100000"/>
              </a:lnSpc>
              <a:spcBef>
                <a:spcPts val="360"/>
              </a:spcBef>
              <a:spcAft>
                <a:spcPts val="0"/>
              </a:spcAft>
              <a:buClr>
                <a:schemeClr val="dk1"/>
              </a:buClr>
              <a:buSzPts val="1800"/>
              <a:buFont typeface="Arial"/>
              <a:buChar char="»"/>
              <a:defRPr sz="1800"/>
            </a:lvl6pPr>
            <a:lvl7pPr marL="3200400" lvl="6" indent="-342900" algn="l">
              <a:lnSpc>
                <a:spcPct val="100000"/>
              </a:lnSpc>
              <a:spcBef>
                <a:spcPts val="360"/>
              </a:spcBef>
              <a:spcAft>
                <a:spcPts val="0"/>
              </a:spcAft>
              <a:buClr>
                <a:schemeClr val="dk1"/>
              </a:buClr>
              <a:buSzPts val="1800"/>
              <a:buFont typeface="Arial"/>
              <a:buChar char="»"/>
              <a:defRPr sz="1800"/>
            </a:lvl7pPr>
            <a:lvl8pPr marL="3657600" lvl="7" indent="-342900" algn="l">
              <a:lnSpc>
                <a:spcPct val="100000"/>
              </a:lnSpc>
              <a:spcBef>
                <a:spcPts val="360"/>
              </a:spcBef>
              <a:spcAft>
                <a:spcPts val="0"/>
              </a:spcAft>
              <a:buClr>
                <a:schemeClr val="dk1"/>
              </a:buClr>
              <a:buSzPts val="1800"/>
              <a:buFont typeface="Arial"/>
              <a:buChar char="»"/>
              <a:defRPr sz="1800"/>
            </a:lvl8pPr>
            <a:lvl9pPr marL="4114800" lvl="8" indent="-342900" algn="l">
              <a:lnSpc>
                <a:spcPct val="100000"/>
              </a:lnSpc>
              <a:spcBef>
                <a:spcPts val="360"/>
              </a:spcBef>
              <a:spcAft>
                <a:spcPts val="0"/>
              </a:spcAft>
              <a:buClr>
                <a:schemeClr val="dk1"/>
              </a:buClr>
              <a:buSzPts val="1800"/>
              <a:buFont typeface="Arial"/>
              <a:buChar char="»"/>
              <a:defRPr sz="1800"/>
            </a:lvl9pPr>
          </a:lstStyle>
          <a:p>
            <a:endParaRPr/>
          </a:p>
        </p:txBody>
      </p:sp>
      <p:sp>
        <p:nvSpPr>
          <p:cNvPr id="42" name="Google Shape;42;ge2909b7740_0_29"/>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3" name="Google Shape;43;ge2909b7740_0_29"/>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4"/>
        <p:cNvGrpSpPr/>
        <p:nvPr/>
      </p:nvGrpSpPr>
      <p:grpSpPr>
        <a:xfrm>
          <a:off x="0" y="0"/>
          <a:ext cx="0" cy="0"/>
          <a:chOff x="0" y="0"/>
          <a:chExt cx="0" cy="0"/>
        </a:xfrm>
      </p:grpSpPr>
      <p:sp>
        <p:nvSpPr>
          <p:cNvPr id="45" name="Google Shape;45;ge2909b7740_0_35"/>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46" name="Google Shape;46;ge2909b7740_0_35"/>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7" name="Google Shape;47;ge2909b7740_0_35"/>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ge2909b7740_0_39"/>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0" name="Google Shape;50;ge2909b7740_0_39"/>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1"/>
        <p:cNvGrpSpPr/>
        <p:nvPr/>
      </p:nvGrpSpPr>
      <p:grpSpPr>
        <a:xfrm>
          <a:off x="0" y="0"/>
          <a:ext cx="0" cy="0"/>
          <a:chOff x="0" y="0"/>
          <a:chExt cx="0" cy="0"/>
        </a:xfrm>
      </p:grpSpPr>
      <p:sp>
        <p:nvSpPr>
          <p:cNvPr id="52" name="Google Shape;52;ge2909b7740_0_42"/>
          <p:cNvSpPr txBox="1">
            <a:spLocks noGrp="1"/>
          </p:cNvSpPr>
          <p:nvPr>
            <p:ph type="title"/>
          </p:nvPr>
        </p:nvSpPr>
        <p:spPr>
          <a:xfrm>
            <a:off x="457202" y="273050"/>
            <a:ext cx="3008400" cy="11619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2000" b="1"/>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53" name="Google Shape;53;ge2909b7740_0_42"/>
          <p:cNvSpPr txBox="1">
            <a:spLocks noGrp="1"/>
          </p:cNvSpPr>
          <p:nvPr>
            <p:ph type="body" idx="1"/>
          </p:nvPr>
        </p:nvSpPr>
        <p:spPr>
          <a:xfrm>
            <a:off x="3575050" y="273054"/>
            <a:ext cx="5111700" cy="5853000"/>
          </a:xfrm>
          <a:prstGeom prst="rect">
            <a:avLst/>
          </a:prstGeom>
          <a:noFill/>
          <a:ln>
            <a:noFill/>
          </a:ln>
        </p:spPr>
        <p:txBody>
          <a:bodyPr spcFirstLastPara="1" wrap="square" lIns="91425" tIns="45700" rIns="91425" bIns="45700" anchor="t" anchorCtr="0">
            <a:noAutofit/>
          </a:bodyPr>
          <a:lstStyle>
            <a:lvl1pPr marL="457200" lvl="0" indent="-431800" algn="l">
              <a:lnSpc>
                <a:spcPct val="100000"/>
              </a:lnSpc>
              <a:spcBef>
                <a:spcPts val="640"/>
              </a:spcBef>
              <a:spcAft>
                <a:spcPts val="0"/>
              </a:spcAft>
              <a:buClr>
                <a:schemeClr val="dk1"/>
              </a:buClr>
              <a:buSzPts val="3200"/>
              <a:buFont typeface="Arial"/>
              <a:buChar char="•"/>
              <a:defRPr sz="3200"/>
            </a:lvl1pPr>
            <a:lvl2pPr marL="914400" lvl="1" indent="-406400" algn="l">
              <a:lnSpc>
                <a:spcPct val="100000"/>
              </a:lnSpc>
              <a:spcBef>
                <a:spcPts val="560"/>
              </a:spcBef>
              <a:spcAft>
                <a:spcPts val="0"/>
              </a:spcAft>
              <a:buClr>
                <a:schemeClr val="dk1"/>
              </a:buClr>
              <a:buSzPts val="2800"/>
              <a:buFont typeface="Arial"/>
              <a:buChar char="–"/>
              <a:defRPr sz="2800"/>
            </a:lvl2pPr>
            <a:lvl3pPr marL="1371600" lvl="2" indent="-381000" algn="l">
              <a:lnSpc>
                <a:spcPct val="100000"/>
              </a:lnSpc>
              <a:spcBef>
                <a:spcPts val="480"/>
              </a:spcBef>
              <a:spcAft>
                <a:spcPts val="0"/>
              </a:spcAft>
              <a:buClr>
                <a:schemeClr val="dk1"/>
              </a:buClr>
              <a:buSzPts val="2400"/>
              <a:buFont typeface="Arial"/>
              <a:buChar char="•"/>
              <a:defRPr sz="2400"/>
            </a:lvl3pPr>
            <a:lvl4pPr marL="1828800" lvl="3" indent="-355600" algn="l">
              <a:lnSpc>
                <a:spcPct val="100000"/>
              </a:lnSpc>
              <a:spcBef>
                <a:spcPts val="400"/>
              </a:spcBef>
              <a:spcAft>
                <a:spcPts val="0"/>
              </a:spcAft>
              <a:buClr>
                <a:schemeClr val="dk1"/>
              </a:buClr>
              <a:buSzPts val="2000"/>
              <a:buFont typeface="Arial"/>
              <a:buChar char="–"/>
              <a:defRPr sz="2000"/>
            </a:lvl4pPr>
            <a:lvl5pPr marL="2286000" lvl="4" indent="-355600" algn="l">
              <a:lnSpc>
                <a:spcPct val="100000"/>
              </a:lnSpc>
              <a:spcBef>
                <a:spcPts val="400"/>
              </a:spcBef>
              <a:spcAft>
                <a:spcPts val="0"/>
              </a:spcAft>
              <a:buClr>
                <a:schemeClr val="dk1"/>
              </a:buClr>
              <a:buSzPts val="2000"/>
              <a:buFont typeface="Arial"/>
              <a:buChar char="»"/>
              <a:defRPr sz="2000"/>
            </a:lvl5pPr>
            <a:lvl6pPr marL="2743200" lvl="5" indent="-355600" algn="l">
              <a:lnSpc>
                <a:spcPct val="100000"/>
              </a:lnSpc>
              <a:spcBef>
                <a:spcPts val="400"/>
              </a:spcBef>
              <a:spcAft>
                <a:spcPts val="0"/>
              </a:spcAft>
              <a:buClr>
                <a:schemeClr val="dk1"/>
              </a:buClr>
              <a:buSzPts val="2000"/>
              <a:buFont typeface="Arial"/>
              <a:buChar char="»"/>
              <a:defRPr sz="2000"/>
            </a:lvl6pPr>
            <a:lvl7pPr marL="3200400" lvl="6" indent="-355600" algn="l">
              <a:lnSpc>
                <a:spcPct val="100000"/>
              </a:lnSpc>
              <a:spcBef>
                <a:spcPts val="400"/>
              </a:spcBef>
              <a:spcAft>
                <a:spcPts val="0"/>
              </a:spcAft>
              <a:buClr>
                <a:schemeClr val="dk1"/>
              </a:buClr>
              <a:buSzPts val="2000"/>
              <a:buFont typeface="Arial"/>
              <a:buChar char="»"/>
              <a:defRPr sz="2000"/>
            </a:lvl7pPr>
            <a:lvl8pPr marL="3657600" lvl="7" indent="-355600" algn="l">
              <a:lnSpc>
                <a:spcPct val="100000"/>
              </a:lnSpc>
              <a:spcBef>
                <a:spcPts val="400"/>
              </a:spcBef>
              <a:spcAft>
                <a:spcPts val="0"/>
              </a:spcAft>
              <a:buClr>
                <a:schemeClr val="dk1"/>
              </a:buClr>
              <a:buSzPts val="2000"/>
              <a:buFont typeface="Arial"/>
              <a:buChar char="»"/>
              <a:defRPr sz="2000"/>
            </a:lvl8pPr>
            <a:lvl9pPr marL="4114800" lvl="8" indent="-355600" algn="l">
              <a:lnSpc>
                <a:spcPct val="100000"/>
              </a:lnSpc>
              <a:spcBef>
                <a:spcPts val="400"/>
              </a:spcBef>
              <a:spcAft>
                <a:spcPts val="0"/>
              </a:spcAft>
              <a:buClr>
                <a:schemeClr val="dk1"/>
              </a:buClr>
              <a:buSzPts val="2000"/>
              <a:buFont typeface="Arial"/>
              <a:buChar char="»"/>
              <a:defRPr sz="2000"/>
            </a:lvl9pPr>
          </a:lstStyle>
          <a:p>
            <a:endParaRPr/>
          </a:p>
        </p:txBody>
      </p:sp>
      <p:sp>
        <p:nvSpPr>
          <p:cNvPr id="54" name="Google Shape;54;ge2909b7740_0_42"/>
          <p:cNvSpPr txBox="1">
            <a:spLocks noGrp="1"/>
          </p:cNvSpPr>
          <p:nvPr>
            <p:ph type="body" idx="2"/>
          </p:nvPr>
        </p:nvSpPr>
        <p:spPr>
          <a:xfrm>
            <a:off x="457202" y="1435103"/>
            <a:ext cx="3008400" cy="469110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chemeClr val="dk1"/>
              </a:buClr>
              <a:buSzPts val="1400"/>
              <a:buFont typeface="Arial"/>
              <a:buNone/>
              <a:defRPr sz="1400"/>
            </a:lvl1pPr>
            <a:lvl2pPr marL="914400" lvl="1" indent="-228600" algn="l">
              <a:lnSpc>
                <a:spcPct val="100000"/>
              </a:lnSpc>
              <a:spcBef>
                <a:spcPts val="240"/>
              </a:spcBef>
              <a:spcAft>
                <a:spcPts val="0"/>
              </a:spcAft>
              <a:buClr>
                <a:schemeClr val="dk1"/>
              </a:buClr>
              <a:buSzPts val="1200"/>
              <a:buFont typeface="Arial"/>
              <a:buNone/>
              <a:defRPr sz="1200"/>
            </a:lvl2pPr>
            <a:lvl3pPr marL="1371600" lvl="2" indent="-228600" algn="l">
              <a:lnSpc>
                <a:spcPct val="100000"/>
              </a:lnSpc>
              <a:spcBef>
                <a:spcPts val="200"/>
              </a:spcBef>
              <a:spcAft>
                <a:spcPts val="0"/>
              </a:spcAft>
              <a:buClr>
                <a:schemeClr val="dk1"/>
              </a:buClr>
              <a:buSzPts val="1000"/>
              <a:buFont typeface="Arial"/>
              <a:buNone/>
              <a:defRPr sz="1000"/>
            </a:lvl3pPr>
            <a:lvl4pPr marL="1828800" lvl="3" indent="-228600" algn="l">
              <a:lnSpc>
                <a:spcPct val="100000"/>
              </a:lnSpc>
              <a:spcBef>
                <a:spcPts val="180"/>
              </a:spcBef>
              <a:spcAft>
                <a:spcPts val="0"/>
              </a:spcAft>
              <a:buClr>
                <a:schemeClr val="dk1"/>
              </a:buClr>
              <a:buSzPts val="900"/>
              <a:buFont typeface="Arial"/>
              <a:buNone/>
              <a:defRPr sz="900"/>
            </a:lvl4pPr>
            <a:lvl5pPr marL="2286000" lvl="4" indent="-228600" algn="l">
              <a:lnSpc>
                <a:spcPct val="100000"/>
              </a:lnSpc>
              <a:spcBef>
                <a:spcPts val="180"/>
              </a:spcBef>
              <a:spcAft>
                <a:spcPts val="0"/>
              </a:spcAft>
              <a:buClr>
                <a:schemeClr val="dk1"/>
              </a:buClr>
              <a:buSzPts val="900"/>
              <a:buFont typeface="Arial"/>
              <a:buNone/>
              <a:defRPr sz="900"/>
            </a:lvl5pPr>
            <a:lvl6pPr marL="2743200" lvl="5" indent="-228600" algn="l">
              <a:lnSpc>
                <a:spcPct val="100000"/>
              </a:lnSpc>
              <a:spcBef>
                <a:spcPts val="180"/>
              </a:spcBef>
              <a:spcAft>
                <a:spcPts val="0"/>
              </a:spcAft>
              <a:buClr>
                <a:schemeClr val="dk1"/>
              </a:buClr>
              <a:buSzPts val="900"/>
              <a:buFont typeface="Arial"/>
              <a:buNone/>
              <a:defRPr sz="900"/>
            </a:lvl6pPr>
            <a:lvl7pPr marL="3200400" lvl="6" indent="-228600" algn="l">
              <a:lnSpc>
                <a:spcPct val="100000"/>
              </a:lnSpc>
              <a:spcBef>
                <a:spcPts val="180"/>
              </a:spcBef>
              <a:spcAft>
                <a:spcPts val="0"/>
              </a:spcAft>
              <a:buClr>
                <a:schemeClr val="dk1"/>
              </a:buClr>
              <a:buSzPts val="900"/>
              <a:buFont typeface="Arial"/>
              <a:buNone/>
              <a:defRPr sz="900"/>
            </a:lvl7pPr>
            <a:lvl8pPr marL="3657600" lvl="7" indent="-228600" algn="l">
              <a:lnSpc>
                <a:spcPct val="100000"/>
              </a:lnSpc>
              <a:spcBef>
                <a:spcPts val="180"/>
              </a:spcBef>
              <a:spcAft>
                <a:spcPts val="0"/>
              </a:spcAft>
              <a:buClr>
                <a:schemeClr val="dk1"/>
              </a:buClr>
              <a:buSzPts val="900"/>
              <a:buFont typeface="Arial"/>
              <a:buNone/>
              <a:defRPr sz="900"/>
            </a:lvl8pPr>
            <a:lvl9pPr marL="4114800" lvl="8" indent="-228600" algn="l">
              <a:lnSpc>
                <a:spcPct val="100000"/>
              </a:lnSpc>
              <a:spcBef>
                <a:spcPts val="180"/>
              </a:spcBef>
              <a:spcAft>
                <a:spcPts val="0"/>
              </a:spcAft>
              <a:buClr>
                <a:schemeClr val="dk1"/>
              </a:buClr>
              <a:buSzPts val="900"/>
              <a:buFont typeface="Arial"/>
              <a:buNone/>
              <a:defRPr sz="900"/>
            </a:lvl9pPr>
          </a:lstStyle>
          <a:p>
            <a:endParaRPr/>
          </a:p>
        </p:txBody>
      </p:sp>
      <p:sp>
        <p:nvSpPr>
          <p:cNvPr id="55" name="Google Shape;55;ge2909b7740_0_42"/>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6" name="Google Shape;56;ge2909b7740_0_42"/>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57"/>
        <p:cNvGrpSpPr/>
        <p:nvPr/>
      </p:nvGrpSpPr>
      <p:grpSpPr>
        <a:xfrm>
          <a:off x="0" y="0"/>
          <a:ext cx="0" cy="0"/>
          <a:chOff x="0" y="0"/>
          <a:chExt cx="0" cy="0"/>
        </a:xfrm>
      </p:grpSpPr>
      <p:sp>
        <p:nvSpPr>
          <p:cNvPr id="58" name="Google Shape;58;ge2909b7740_0_48"/>
          <p:cNvSpPr txBox="1">
            <a:spLocks noGrp="1"/>
          </p:cNvSpPr>
          <p:nvPr>
            <p:ph type="title"/>
          </p:nvPr>
        </p:nvSpPr>
        <p:spPr>
          <a:xfrm>
            <a:off x="1792288" y="4800600"/>
            <a:ext cx="5486400" cy="5667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2000" b="1"/>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59" name="Google Shape;59;ge2909b7740_0_48"/>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lnSpc>
                <a:spcPct val="100000"/>
              </a:lnSpc>
              <a:spcBef>
                <a:spcPts val="56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60" name="Google Shape;60;ge2909b7740_0_48"/>
          <p:cNvSpPr txBox="1">
            <a:spLocks noGrp="1"/>
          </p:cNvSpPr>
          <p:nvPr>
            <p:ph type="body" idx="1"/>
          </p:nvPr>
        </p:nvSpPr>
        <p:spPr>
          <a:xfrm>
            <a:off x="1792288" y="5367338"/>
            <a:ext cx="5486400" cy="80490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chemeClr val="dk1"/>
              </a:buClr>
              <a:buSzPts val="1400"/>
              <a:buFont typeface="Arial"/>
              <a:buNone/>
              <a:defRPr sz="1400"/>
            </a:lvl1pPr>
            <a:lvl2pPr marL="914400" lvl="1" indent="-228600" algn="l">
              <a:lnSpc>
                <a:spcPct val="100000"/>
              </a:lnSpc>
              <a:spcBef>
                <a:spcPts val="240"/>
              </a:spcBef>
              <a:spcAft>
                <a:spcPts val="0"/>
              </a:spcAft>
              <a:buClr>
                <a:schemeClr val="dk1"/>
              </a:buClr>
              <a:buSzPts val="1200"/>
              <a:buFont typeface="Arial"/>
              <a:buNone/>
              <a:defRPr sz="1200"/>
            </a:lvl2pPr>
            <a:lvl3pPr marL="1371600" lvl="2" indent="-228600" algn="l">
              <a:lnSpc>
                <a:spcPct val="100000"/>
              </a:lnSpc>
              <a:spcBef>
                <a:spcPts val="200"/>
              </a:spcBef>
              <a:spcAft>
                <a:spcPts val="0"/>
              </a:spcAft>
              <a:buClr>
                <a:schemeClr val="dk1"/>
              </a:buClr>
              <a:buSzPts val="1000"/>
              <a:buFont typeface="Arial"/>
              <a:buNone/>
              <a:defRPr sz="1000"/>
            </a:lvl3pPr>
            <a:lvl4pPr marL="1828800" lvl="3" indent="-228600" algn="l">
              <a:lnSpc>
                <a:spcPct val="100000"/>
              </a:lnSpc>
              <a:spcBef>
                <a:spcPts val="180"/>
              </a:spcBef>
              <a:spcAft>
                <a:spcPts val="0"/>
              </a:spcAft>
              <a:buClr>
                <a:schemeClr val="dk1"/>
              </a:buClr>
              <a:buSzPts val="900"/>
              <a:buFont typeface="Arial"/>
              <a:buNone/>
              <a:defRPr sz="900"/>
            </a:lvl4pPr>
            <a:lvl5pPr marL="2286000" lvl="4" indent="-228600" algn="l">
              <a:lnSpc>
                <a:spcPct val="100000"/>
              </a:lnSpc>
              <a:spcBef>
                <a:spcPts val="180"/>
              </a:spcBef>
              <a:spcAft>
                <a:spcPts val="0"/>
              </a:spcAft>
              <a:buClr>
                <a:schemeClr val="dk1"/>
              </a:buClr>
              <a:buSzPts val="900"/>
              <a:buFont typeface="Arial"/>
              <a:buNone/>
              <a:defRPr sz="900"/>
            </a:lvl5pPr>
            <a:lvl6pPr marL="2743200" lvl="5" indent="-228600" algn="l">
              <a:lnSpc>
                <a:spcPct val="100000"/>
              </a:lnSpc>
              <a:spcBef>
                <a:spcPts val="180"/>
              </a:spcBef>
              <a:spcAft>
                <a:spcPts val="0"/>
              </a:spcAft>
              <a:buClr>
                <a:schemeClr val="dk1"/>
              </a:buClr>
              <a:buSzPts val="900"/>
              <a:buFont typeface="Arial"/>
              <a:buNone/>
              <a:defRPr sz="900"/>
            </a:lvl6pPr>
            <a:lvl7pPr marL="3200400" lvl="6" indent="-228600" algn="l">
              <a:lnSpc>
                <a:spcPct val="100000"/>
              </a:lnSpc>
              <a:spcBef>
                <a:spcPts val="180"/>
              </a:spcBef>
              <a:spcAft>
                <a:spcPts val="0"/>
              </a:spcAft>
              <a:buClr>
                <a:schemeClr val="dk1"/>
              </a:buClr>
              <a:buSzPts val="900"/>
              <a:buFont typeface="Arial"/>
              <a:buNone/>
              <a:defRPr sz="900"/>
            </a:lvl7pPr>
            <a:lvl8pPr marL="3657600" lvl="7" indent="-228600" algn="l">
              <a:lnSpc>
                <a:spcPct val="100000"/>
              </a:lnSpc>
              <a:spcBef>
                <a:spcPts val="180"/>
              </a:spcBef>
              <a:spcAft>
                <a:spcPts val="0"/>
              </a:spcAft>
              <a:buClr>
                <a:schemeClr val="dk1"/>
              </a:buClr>
              <a:buSzPts val="900"/>
              <a:buFont typeface="Arial"/>
              <a:buNone/>
              <a:defRPr sz="900"/>
            </a:lvl8pPr>
            <a:lvl9pPr marL="4114800" lvl="8" indent="-228600" algn="l">
              <a:lnSpc>
                <a:spcPct val="100000"/>
              </a:lnSpc>
              <a:spcBef>
                <a:spcPts val="180"/>
              </a:spcBef>
              <a:spcAft>
                <a:spcPts val="0"/>
              </a:spcAft>
              <a:buClr>
                <a:schemeClr val="dk1"/>
              </a:buClr>
              <a:buSzPts val="900"/>
              <a:buFont typeface="Arial"/>
              <a:buNone/>
              <a:defRPr sz="900"/>
            </a:lvl9pPr>
          </a:lstStyle>
          <a:p>
            <a:endParaRPr/>
          </a:p>
        </p:txBody>
      </p:sp>
      <p:sp>
        <p:nvSpPr>
          <p:cNvPr id="61" name="Google Shape;61;ge2909b7740_0_48"/>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62" name="Google Shape;62;ge2909b7740_0_48"/>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ge2909b7740_0_0"/>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4000" b="0" i="0" u="none" strike="noStrike" cap="none">
                <a:solidFill>
                  <a:srgbClr val="1B75BB"/>
                </a:solidFill>
                <a:latin typeface="Arial"/>
                <a:ea typeface="Arial"/>
                <a:cs typeface="Arial"/>
                <a:sym typeface="Arial"/>
              </a:defRPr>
            </a:lvl1pPr>
            <a:lvl2pPr marR="0" lvl="1" algn="ctr" rtl="0">
              <a:lnSpc>
                <a:spcPct val="100000"/>
              </a:lnSpc>
              <a:spcBef>
                <a:spcPts val="0"/>
              </a:spcBef>
              <a:spcAft>
                <a:spcPts val="0"/>
              </a:spcAft>
              <a:buClr>
                <a:srgbClr val="000000"/>
              </a:buClr>
              <a:buSzPts val="1400"/>
              <a:buFont typeface="Arial"/>
              <a:buNone/>
              <a:defRPr sz="4000" b="0" i="0" u="none" strike="noStrike" cap="none">
                <a:solidFill>
                  <a:srgbClr val="1B75BB"/>
                </a:solidFill>
                <a:latin typeface="Arial"/>
                <a:ea typeface="Arial"/>
                <a:cs typeface="Arial"/>
                <a:sym typeface="Arial"/>
              </a:defRPr>
            </a:lvl2pPr>
            <a:lvl3pPr marR="0" lvl="2" algn="ctr" rtl="0">
              <a:lnSpc>
                <a:spcPct val="100000"/>
              </a:lnSpc>
              <a:spcBef>
                <a:spcPts val="0"/>
              </a:spcBef>
              <a:spcAft>
                <a:spcPts val="0"/>
              </a:spcAft>
              <a:buClr>
                <a:srgbClr val="000000"/>
              </a:buClr>
              <a:buSzPts val="1400"/>
              <a:buFont typeface="Arial"/>
              <a:buNone/>
              <a:defRPr sz="4000" b="0" i="0" u="none" strike="noStrike" cap="none">
                <a:solidFill>
                  <a:srgbClr val="1B75BB"/>
                </a:solidFill>
                <a:latin typeface="Arial"/>
                <a:ea typeface="Arial"/>
                <a:cs typeface="Arial"/>
                <a:sym typeface="Arial"/>
              </a:defRPr>
            </a:lvl3pPr>
            <a:lvl4pPr marR="0" lvl="3" algn="ctr" rtl="0">
              <a:lnSpc>
                <a:spcPct val="100000"/>
              </a:lnSpc>
              <a:spcBef>
                <a:spcPts val="0"/>
              </a:spcBef>
              <a:spcAft>
                <a:spcPts val="0"/>
              </a:spcAft>
              <a:buClr>
                <a:srgbClr val="000000"/>
              </a:buClr>
              <a:buSzPts val="1400"/>
              <a:buFont typeface="Arial"/>
              <a:buNone/>
              <a:defRPr sz="4000" b="0" i="0" u="none" strike="noStrike" cap="none">
                <a:solidFill>
                  <a:srgbClr val="1B75BB"/>
                </a:solidFill>
                <a:latin typeface="Arial"/>
                <a:ea typeface="Arial"/>
                <a:cs typeface="Arial"/>
                <a:sym typeface="Arial"/>
              </a:defRPr>
            </a:lvl4pPr>
            <a:lvl5pPr marR="0" lvl="4" algn="ctr" rtl="0">
              <a:lnSpc>
                <a:spcPct val="100000"/>
              </a:lnSpc>
              <a:spcBef>
                <a:spcPts val="0"/>
              </a:spcBef>
              <a:spcAft>
                <a:spcPts val="0"/>
              </a:spcAft>
              <a:buClr>
                <a:srgbClr val="000000"/>
              </a:buClr>
              <a:buSzPts val="1400"/>
              <a:buFont typeface="Arial"/>
              <a:buNone/>
              <a:defRPr sz="4000" b="0" i="0" u="none" strike="noStrike" cap="none">
                <a:solidFill>
                  <a:srgbClr val="1B75BB"/>
                </a:solidFill>
                <a:latin typeface="Arial"/>
                <a:ea typeface="Arial"/>
                <a:cs typeface="Arial"/>
                <a:sym typeface="Arial"/>
              </a:defRPr>
            </a:lvl5pPr>
            <a:lvl6pPr marR="0" lvl="5" algn="ctr" rtl="0">
              <a:lnSpc>
                <a:spcPct val="100000"/>
              </a:lnSpc>
              <a:spcBef>
                <a:spcPts val="0"/>
              </a:spcBef>
              <a:spcAft>
                <a:spcPts val="0"/>
              </a:spcAft>
              <a:buClr>
                <a:srgbClr val="000000"/>
              </a:buClr>
              <a:buSzPts val="1400"/>
              <a:buFont typeface="Arial"/>
              <a:buNone/>
              <a:defRPr sz="4000" b="0" i="0" u="none" strike="noStrike" cap="none">
                <a:solidFill>
                  <a:srgbClr val="1B75BB"/>
                </a:solidFill>
                <a:latin typeface="Arial"/>
                <a:ea typeface="Arial"/>
                <a:cs typeface="Arial"/>
                <a:sym typeface="Arial"/>
              </a:defRPr>
            </a:lvl6pPr>
            <a:lvl7pPr marR="0" lvl="6" algn="ctr" rtl="0">
              <a:lnSpc>
                <a:spcPct val="100000"/>
              </a:lnSpc>
              <a:spcBef>
                <a:spcPts val="0"/>
              </a:spcBef>
              <a:spcAft>
                <a:spcPts val="0"/>
              </a:spcAft>
              <a:buClr>
                <a:srgbClr val="000000"/>
              </a:buClr>
              <a:buSzPts val="1400"/>
              <a:buFont typeface="Arial"/>
              <a:buNone/>
              <a:defRPr sz="4000" b="0" i="0" u="none" strike="noStrike" cap="none">
                <a:solidFill>
                  <a:srgbClr val="1B75BB"/>
                </a:solidFill>
                <a:latin typeface="Arial"/>
                <a:ea typeface="Arial"/>
                <a:cs typeface="Arial"/>
                <a:sym typeface="Arial"/>
              </a:defRPr>
            </a:lvl7pPr>
            <a:lvl8pPr marR="0" lvl="7" algn="ctr" rtl="0">
              <a:lnSpc>
                <a:spcPct val="100000"/>
              </a:lnSpc>
              <a:spcBef>
                <a:spcPts val="0"/>
              </a:spcBef>
              <a:spcAft>
                <a:spcPts val="0"/>
              </a:spcAft>
              <a:buClr>
                <a:srgbClr val="000000"/>
              </a:buClr>
              <a:buSzPts val="1400"/>
              <a:buFont typeface="Arial"/>
              <a:buNone/>
              <a:defRPr sz="4000" b="0" i="0" u="none" strike="noStrike" cap="none">
                <a:solidFill>
                  <a:srgbClr val="1B75BB"/>
                </a:solidFill>
                <a:latin typeface="Arial"/>
                <a:ea typeface="Arial"/>
                <a:cs typeface="Arial"/>
                <a:sym typeface="Arial"/>
              </a:defRPr>
            </a:lvl8pPr>
            <a:lvl9pPr marR="0" lvl="8" algn="ctr" rtl="0">
              <a:lnSpc>
                <a:spcPct val="100000"/>
              </a:lnSpc>
              <a:spcBef>
                <a:spcPts val="0"/>
              </a:spcBef>
              <a:spcAft>
                <a:spcPts val="0"/>
              </a:spcAft>
              <a:buClr>
                <a:srgbClr val="000000"/>
              </a:buClr>
              <a:buSzPts val="1400"/>
              <a:buFont typeface="Arial"/>
              <a:buNone/>
              <a:defRPr sz="4000" b="0" i="0" u="none" strike="noStrike" cap="none">
                <a:solidFill>
                  <a:srgbClr val="1B75BB"/>
                </a:solidFill>
                <a:latin typeface="Arial"/>
                <a:ea typeface="Arial"/>
                <a:cs typeface="Arial"/>
                <a:sym typeface="Arial"/>
              </a:defRPr>
            </a:lvl9pPr>
          </a:lstStyle>
          <a:p>
            <a:endParaRPr/>
          </a:p>
        </p:txBody>
      </p:sp>
      <p:sp>
        <p:nvSpPr>
          <p:cNvPr id="11" name="Google Shape;11;ge2909b7740_0_0"/>
          <p:cNvSpPr txBox="1">
            <a:spLocks noGrp="1"/>
          </p:cNvSpPr>
          <p:nvPr>
            <p:ph type="body" idx="1"/>
          </p:nvPr>
        </p:nvSpPr>
        <p:spPr>
          <a:xfrm>
            <a:off x="685800" y="1981200"/>
            <a:ext cx="7772400" cy="4114800"/>
          </a:xfrm>
          <a:prstGeom prst="rect">
            <a:avLst/>
          </a:prstGeom>
          <a:noFill/>
          <a:ln>
            <a:noFill/>
          </a:ln>
        </p:spPr>
        <p:txBody>
          <a:bodyPr spcFirstLastPara="1" wrap="square" lIns="91425" tIns="45700" rIns="91425" bIns="45700" anchor="t" anchorCtr="0">
            <a:no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 name="Google Shape;12;ge2909b7740_0_0"/>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ctr" rtl="0">
              <a:lnSpc>
                <a:spcPct val="100000"/>
              </a:lnSpc>
              <a:spcBef>
                <a:spcPts val="0"/>
              </a:spcBef>
              <a:spcAft>
                <a:spcPts val="0"/>
              </a:spcAft>
              <a:buClr>
                <a:srgbClr val="000000"/>
              </a:buClr>
              <a:buSzPts val="1400"/>
              <a:buFont typeface="Arial"/>
              <a:buNone/>
              <a:defRPr sz="1400" b="1" i="0" u="none" strike="noStrike" cap="none">
                <a:solidFill>
                  <a:srgbClr val="1B75BB"/>
                </a:solidFill>
                <a:latin typeface="Arial"/>
                <a:ea typeface="Arial"/>
                <a:cs typeface="Arial"/>
                <a:sym typeface="Arial"/>
              </a:defRPr>
            </a:lvl1pPr>
            <a:lvl2pPr marL="0" marR="0" lvl="1" indent="0" algn="ctr" rtl="0">
              <a:lnSpc>
                <a:spcPct val="100000"/>
              </a:lnSpc>
              <a:spcBef>
                <a:spcPts val="0"/>
              </a:spcBef>
              <a:spcAft>
                <a:spcPts val="0"/>
              </a:spcAft>
              <a:buClr>
                <a:srgbClr val="000000"/>
              </a:buClr>
              <a:buSzPts val="1400"/>
              <a:buFont typeface="Arial"/>
              <a:buNone/>
              <a:defRPr sz="1400" b="1" i="0" u="none" strike="noStrike" cap="none">
                <a:solidFill>
                  <a:srgbClr val="1B75BB"/>
                </a:solidFill>
                <a:latin typeface="Arial"/>
                <a:ea typeface="Arial"/>
                <a:cs typeface="Arial"/>
                <a:sym typeface="Arial"/>
              </a:defRPr>
            </a:lvl2pPr>
            <a:lvl3pPr marL="0" marR="0" lvl="2" indent="0" algn="ctr" rtl="0">
              <a:lnSpc>
                <a:spcPct val="100000"/>
              </a:lnSpc>
              <a:spcBef>
                <a:spcPts val="0"/>
              </a:spcBef>
              <a:spcAft>
                <a:spcPts val="0"/>
              </a:spcAft>
              <a:buClr>
                <a:srgbClr val="000000"/>
              </a:buClr>
              <a:buSzPts val="1400"/>
              <a:buFont typeface="Arial"/>
              <a:buNone/>
              <a:defRPr sz="1400" b="1" i="0" u="none" strike="noStrike" cap="none">
                <a:solidFill>
                  <a:srgbClr val="1B75BB"/>
                </a:solidFill>
                <a:latin typeface="Arial"/>
                <a:ea typeface="Arial"/>
                <a:cs typeface="Arial"/>
                <a:sym typeface="Arial"/>
              </a:defRPr>
            </a:lvl3pPr>
            <a:lvl4pPr marL="0" marR="0" lvl="3" indent="0" algn="ctr" rtl="0">
              <a:lnSpc>
                <a:spcPct val="100000"/>
              </a:lnSpc>
              <a:spcBef>
                <a:spcPts val="0"/>
              </a:spcBef>
              <a:spcAft>
                <a:spcPts val="0"/>
              </a:spcAft>
              <a:buClr>
                <a:srgbClr val="000000"/>
              </a:buClr>
              <a:buSzPts val="1400"/>
              <a:buFont typeface="Arial"/>
              <a:buNone/>
              <a:defRPr sz="1400" b="1" i="0" u="none" strike="noStrike" cap="none">
                <a:solidFill>
                  <a:srgbClr val="1B75BB"/>
                </a:solidFill>
                <a:latin typeface="Arial"/>
                <a:ea typeface="Arial"/>
                <a:cs typeface="Arial"/>
                <a:sym typeface="Arial"/>
              </a:defRPr>
            </a:lvl4pPr>
            <a:lvl5pPr marL="0" marR="0" lvl="4" indent="0" algn="ctr" rtl="0">
              <a:lnSpc>
                <a:spcPct val="100000"/>
              </a:lnSpc>
              <a:spcBef>
                <a:spcPts val="0"/>
              </a:spcBef>
              <a:spcAft>
                <a:spcPts val="0"/>
              </a:spcAft>
              <a:buClr>
                <a:srgbClr val="000000"/>
              </a:buClr>
              <a:buSzPts val="1400"/>
              <a:buFont typeface="Arial"/>
              <a:buNone/>
              <a:defRPr sz="1400" b="1" i="0" u="none" strike="noStrike" cap="none">
                <a:solidFill>
                  <a:srgbClr val="1B75BB"/>
                </a:solidFill>
                <a:latin typeface="Arial"/>
                <a:ea typeface="Arial"/>
                <a:cs typeface="Arial"/>
                <a:sym typeface="Arial"/>
              </a:defRPr>
            </a:lvl5pPr>
            <a:lvl6pPr marL="0" marR="0" lvl="5" indent="0" algn="ctr" rtl="0">
              <a:lnSpc>
                <a:spcPct val="100000"/>
              </a:lnSpc>
              <a:spcBef>
                <a:spcPts val="0"/>
              </a:spcBef>
              <a:spcAft>
                <a:spcPts val="0"/>
              </a:spcAft>
              <a:buClr>
                <a:srgbClr val="000000"/>
              </a:buClr>
              <a:buSzPts val="1400"/>
              <a:buFont typeface="Arial"/>
              <a:buNone/>
              <a:defRPr sz="1400" b="1" i="0" u="none" strike="noStrike" cap="none">
                <a:solidFill>
                  <a:srgbClr val="1B75BB"/>
                </a:solidFill>
                <a:latin typeface="Arial"/>
                <a:ea typeface="Arial"/>
                <a:cs typeface="Arial"/>
                <a:sym typeface="Arial"/>
              </a:defRPr>
            </a:lvl6pPr>
            <a:lvl7pPr marL="0" marR="0" lvl="6" indent="0" algn="ctr" rtl="0">
              <a:lnSpc>
                <a:spcPct val="100000"/>
              </a:lnSpc>
              <a:spcBef>
                <a:spcPts val="0"/>
              </a:spcBef>
              <a:spcAft>
                <a:spcPts val="0"/>
              </a:spcAft>
              <a:buClr>
                <a:srgbClr val="000000"/>
              </a:buClr>
              <a:buSzPts val="1400"/>
              <a:buFont typeface="Arial"/>
              <a:buNone/>
              <a:defRPr sz="1400" b="1" i="0" u="none" strike="noStrike" cap="none">
                <a:solidFill>
                  <a:srgbClr val="1B75BB"/>
                </a:solidFill>
                <a:latin typeface="Arial"/>
                <a:ea typeface="Arial"/>
                <a:cs typeface="Arial"/>
                <a:sym typeface="Arial"/>
              </a:defRPr>
            </a:lvl7pPr>
            <a:lvl8pPr marL="0" marR="0" lvl="7" indent="0" algn="ctr" rtl="0">
              <a:lnSpc>
                <a:spcPct val="100000"/>
              </a:lnSpc>
              <a:spcBef>
                <a:spcPts val="0"/>
              </a:spcBef>
              <a:spcAft>
                <a:spcPts val="0"/>
              </a:spcAft>
              <a:buClr>
                <a:srgbClr val="000000"/>
              </a:buClr>
              <a:buSzPts val="1400"/>
              <a:buFont typeface="Arial"/>
              <a:buNone/>
              <a:defRPr sz="1400" b="1" i="0" u="none" strike="noStrike" cap="none">
                <a:solidFill>
                  <a:srgbClr val="1B75BB"/>
                </a:solidFill>
                <a:latin typeface="Arial"/>
                <a:ea typeface="Arial"/>
                <a:cs typeface="Arial"/>
                <a:sym typeface="Arial"/>
              </a:defRPr>
            </a:lvl8pPr>
            <a:lvl9pPr marL="0" marR="0" lvl="8" indent="0" algn="ctr" rtl="0">
              <a:lnSpc>
                <a:spcPct val="100000"/>
              </a:lnSpc>
              <a:spcBef>
                <a:spcPts val="0"/>
              </a:spcBef>
              <a:spcAft>
                <a:spcPts val="0"/>
              </a:spcAft>
              <a:buClr>
                <a:srgbClr val="000000"/>
              </a:buClr>
              <a:buSzPts val="1400"/>
              <a:buFont typeface="Arial"/>
              <a:buNone/>
              <a:defRPr sz="1400" b="1" i="0" u="none" strike="noStrike" cap="none">
                <a:solidFill>
                  <a:srgbClr val="1B75BB"/>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‹Nº›</a:t>
            </a:fld>
            <a:endParaRPr/>
          </a:p>
        </p:txBody>
      </p:sp>
      <p:pic>
        <p:nvPicPr>
          <p:cNvPr id="13" name="Google Shape;13;ge2909b7740_0_0" descr="3Rs-tag72"/>
          <p:cNvPicPr preferRelativeResize="0"/>
          <p:nvPr/>
        </p:nvPicPr>
        <p:blipFill rotWithShape="1">
          <a:blip r:embed="rId13">
            <a:alphaModFix/>
          </a:blip>
          <a:srcRect/>
          <a:stretch/>
        </p:blipFill>
        <p:spPr>
          <a:xfrm>
            <a:off x="0" y="6324600"/>
            <a:ext cx="2327588" cy="533400"/>
          </a:xfrm>
          <a:prstGeom prst="rect">
            <a:avLst/>
          </a:prstGeom>
          <a:noFill/>
          <a:ln>
            <a:noFill/>
          </a:ln>
        </p:spPr>
      </p:pic>
      <p:pic>
        <p:nvPicPr>
          <p:cNvPr id="14" name="Google Shape;14;ge2909b7740_0_0" descr="afy_logo-medium-WEB-2-18-10.jpg"/>
          <p:cNvPicPr preferRelativeResize="0"/>
          <p:nvPr/>
        </p:nvPicPr>
        <p:blipFill rotWithShape="1">
          <a:blip r:embed="rId14">
            <a:alphaModFix/>
          </a:blip>
          <a:srcRect/>
          <a:stretch/>
        </p:blipFill>
        <p:spPr>
          <a:xfrm>
            <a:off x="7315200" y="6040244"/>
            <a:ext cx="1828800" cy="817756"/>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
          <p:cNvSpPr txBox="1">
            <a:spLocks noGrp="1"/>
          </p:cNvSpPr>
          <p:nvPr>
            <p:ph type="ctrTitle"/>
          </p:nvPr>
        </p:nvSpPr>
        <p:spPr>
          <a:xfrm>
            <a:off x="685800" y="2130429"/>
            <a:ext cx="7772400" cy="1470000"/>
          </a:xfrm>
          <a:prstGeom prst="rect">
            <a:avLst/>
          </a:prstGeom>
          <a:noFill/>
          <a:ln>
            <a:noFill/>
          </a:ln>
        </p:spPr>
        <p:txBody>
          <a:bodyPr spcFirstLastPara="1" wrap="square" lIns="91425" tIns="45700" rIns="91425" bIns="45700" anchor="ctr" anchorCtr="0">
            <a:normAutofit/>
          </a:bodyPr>
          <a:lstStyle/>
          <a:p>
            <a:pPr marL="0" lvl="0" indent="0" algn="ctr" rtl="0">
              <a:lnSpc>
                <a:spcPct val="80000"/>
              </a:lnSpc>
              <a:spcBef>
                <a:spcPts val="0"/>
              </a:spcBef>
              <a:spcAft>
                <a:spcPts val="0"/>
              </a:spcAft>
              <a:buClr>
                <a:schemeClr val="dk2"/>
              </a:buClr>
              <a:buSzPts val="6000"/>
              <a:buFont typeface="Arial"/>
              <a:buNone/>
            </a:pPr>
            <a:r>
              <a:rPr lang="en-US" sz="5500" b="1" cap="none" dirty="0" smtClean="0">
                <a:latin typeface="Arial"/>
                <a:ea typeface="Arial"/>
                <a:cs typeface="Arial"/>
                <a:sym typeface="Arial"/>
              </a:rPr>
              <a:t>¿</a:t>
            </a:r>
            <a:r>
              <a:rPr lang="en-US" sz="5500" b="1" cap="none" dirty="0" err="1" smtClean="0">
                <a:latin typeface="Arial"/>
                <a:ea typeface="Arial"/>
                <a:cs typeface="Arial"/>
                <a:sym typeface="Arial"/>
              </a:rPr>
              <a:t>Qué</a:t>
            </a:r>
            <a:r>
              <a:rPr lang="en-US" sz="5500" b="1" cap="none" dirty="0" smtClean="0">
                <a:latin typeface="Arial"/>
                <a:ea typeface="Arial"/>
                <a:cs typeface="Arial"/>
                <a:sym typeface="Arial"/>
              </a:rPr>
              <a:t> </a:t>
            </a:r>
            <a:r>
              <a:rPr lang="en-US" sz="5500" b="1" cap="none" dirty="0" err="1" smtClean="0">
                <a:latin typeface="Arial"/>
                <a:ea typeface="Arial"/>
                <a:cs typeface="Arial"/>
                <a:sym typeface="Arial"/>
              </a:rPr>
              <a:t>tiene</a:t>
            </a:r>
            <a:r>
              <a:rPr lang="en-US" sz="5500" b="1" cap="none" dirty="0" smtClean="0">
                <a:latin typeface="Arial"/>
                <a:ea typeface="Arial"/>
                <a:cs typeface="Arial"/>
                <a:sym typeface="Arial"/>
              </a:rPr>
              <a:t> que </a:t>
            </a:r>
            <a:r>
              <a:rPr lang="en-US" sz="5500" b="1" cap="none" dirty="0" err="1" smtClean="0">
                <a:latin typeface="Arial"/>
                <a:ea typeface="Arial"/>
                <a:cs typeface="Arial"/>
                <a:sym typeface="Arial"/>
              </a:rPr>
              <a:t>ver</a:t>
            </a:r>
            <a:r>
              <a:rPr lang="en-US" sz="5500" b="1" cap="none" dirty="0" smtClean="0">
                <a:latin typeface="Arial"/>
                <a:ea typeface="Arial"/>
                <a:cs typeface="Arial"/>
                <a:sym typeface="Arial"/>
              </a:rPr>
              <a:t> el </a:t>
            </a:r>
            <a:r>
              <a:rPr lang="en-US" sz="5500" b="1" cap="none" dirty="0" err="1" smtClean="0">
                <a:latin typeface="Arial"/>
                <a:ea typeface="Arial"/>
                <a:cs typeface="Arial"/>
                <a:sym typeface="Arial"/>
              </a:rPr>
              <a:t>racismo</a:t>
            </a:r>
            <a:r>
              <a:rPr lang="en-US" sz="5500" b="1" cap="none" dirty="0" smtClean="0">
                <a:latin typeface="Arial"/>
                <a:ea typeface="Arial"/>
                <a:cs typeface="Arial"/>
                <a:sym typeface="Arial"/>
              </a:rPr>
              <a:t>?</a:t>
            </a:r>
            <a:endParaRPr sz="5500" dirty="0"/>
          </a:p>
        </p:txBody>
      </p:sp>
      <p:sp>
        <p:nvSpPr>
          <p:cNvPr id="78" name="Google Shape;78;p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SzPts val="2000"/>
              <a:buNone/>
            </a:pPr>
            <a:r>
              <a:rPr lang="en-US" dirty="0" smtClean="0"/>
              <a:t>8.° </a:t>
            </a:r>
            <a:r>
              <a:rPr lang="en-US" dirty="0" err="1" smtClean="0"/>
              <a:t>grado</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pic>
        <p:nvPicPr>
          <p:cNvPr id="171" name="Google Shape;171;ge2909b7740_0_129"/>
          <p:cNvPicPr preferRelativeResize="0"/>
          <p:nvPr/>
        </p:nvPicPr>
        <p:blipFill>
          <a:blip r:embed="rId3">
            <a:alphaModFix/>
          </a:blip>
          <a:stretch>
            <a:fillRect/>
          </a:stretch>
        </p:blipFill>
        <p:spPr>
          <a:xfrm>
            <a:off x="238145" y="5302750"/>
            <a:ext cx="703072" cy="609050"/>
          </a:xfrm>
          <a:prstGeom prst="rect">
            <a:avLst/>
          </a:prstGeom>
          <a:noFill/>
          <a:ln>
            <a:noFill/>
          </a:ln>
        </p:spPr>
      </p:pic>
      <p:sp>
        <p:nvSpPr>
          <p:cNvPr id="172" name="Google Shape;172;ge2909b7740_0_129"/>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rmAutofit/>
          </a:bodyPr>
          <a:lstStyle/>
          <a:p>
            <a:pPr lvl="0">
              <a:lnSpc>
                <a:spcPct val="85000"/>
              </a:lnSpc>
              <a:buClr>
                <a:schemeClr val="dk2"/>
              </a:buClr>
              <a:buSzPts val="4400"/>
            </a:pPr>
            <a:r>
              <a:rPr lang="en-US" sz="4400" b="1" dirty="0">
                <a:solidFill>
                  <a:schemeClr val="lt1"/>
                </a:solidFill>
                <a:highlight>
                  <a:srgbClr val="1480D1"/>
                </a:highlight>
              </a:rPr>
              <a:t> </a:t>
            </a:r>
            <a:r>
              <a:rPr lang="en-US" sz="4400" b="1" dirty="0" err="1">
                <a:solidFill>
                  <a:schemeClr val="lt1"/>
                </a:solidFill>
                <a:highlight>
                  <a:srgbClr val="1480D1"/>
                </a:highlight>
              </a:rPr>
              <a:t>Racismo</a:t>
            </a:r>
            <a:r>
              <a:rPr lang="en-US" sz="4400" b="1" dirty="0">
                <a:solidFill>
                  <a:schemeClr val="lt1"/>
                </a:solidFill>
                <a:highlight>
                  <a:srgbClr val="1480D1"/>
                </a:highlight>
              </a:rPr>
              <a:t> y </a:t>
            </a:r>
            <a:r>
              <a:rPr lang="en-US" sz="4400" b="1" dirty="0" err="1">
                <a:solidFill>
                  <a:schemeClr val="lt1"/>
                </a:solidFill>
                <a:highlight>
                  <a:srgbClr val="1480D1"/>
                </a:highlight>
              </a:rPr>
              <a:t>salud</a:t>
            </a:r>
            <a:r>
              <a:rPr lang="en-US" sz="4400" b="1" dirty="0">
                <a:solidFill>
                  <a:schemeClr val="lt1"/>
                </a:solidFill>
                <a:highlight>
                  <a:srgbClr val="1480D1"/>
                </a:highlight>
              </a:rPr>
              <a:t> sexual</a:t>
            </a:r>
            <a:endParaRPr sz="4400" b="1" cap="none" dirty="0">
              <a:solidFill>
                <a:schemeClr val="lt1"/>
              </a:solidFill>
              <a:highlight>
                <a:srgbClr val="1480D1"/>
              </a:highlight>
              <a:latin typeface="Arial"/>
              <a:ea typeface="Arial"/>
              <a:cs typeface="Arial"/>
              <a:sym typeface="Arial"/>
            </a:endParaRPr>
          </a:p>
          <a:p>
            <a:pPr marL="0" lvl="0" indent="0" algn="ctr" rtl="0">
              <a:lnSpc>
                <a:spcPct val="85000"/>
              </a:lnSpc>
              <a:spcBef>
                <a:spcPts val="0"/>
              </a:spcBef>
              <a:spcAft>
                <a:spcPts val="0"/>
              </a:spcAft>
              <a:buClr>
                <a:schemeClr val="dk2"/>
              </a:buClr>
              <a:buSzPts val="4400"/>
              <a:buFont typeface="Arial"/>
              <a:buNone/>
            </a:pPr>
            <a:r>
              <a:rPr lang="en-US" sz="2900" cap="none" dirty="0" smtClean="0">
                <a:solidFill>
                  <a:schemeClr val="lt1"/>
                </a:solidFill>
                <a:highlight>
                  <a:srgbClr val="1480D1"/>
                </a:highlight>
                <a:latin typeface="Arial"/>
                <a:ea typeface="Arial"/>
                <a:cs typeface="Arial"/>
                <a:sym typeface="Arial"/>
              </a:rPr>
              <a:t>(</a:t>
            </a:r>
            <a:r>
              <a:rPr lang="en-US" sz="2900" dirty="0">
                <a:solidFill>
                  <a:schemeClr val="lt1"/>
                </a:solidFill>
                <a:highlight>
                  <a:srgbClr val="1480D1"/>
                </a:highlight>
              </a:rPr>
              <a:t>2</a:t>
            </a:r>
            <a:r>
              <a:rPr lang="en-US" sz="2900" cap="none" dirty="0" smtClean="0">
                <a:solidFill>
                  <a:schemeClr val="lt1"/>
                </a:solidFill>
                <a:highlight>
                  <a:srgbClr val="1480D1"/>
                </a:highlight>
                <a:latin typeface="Arial"/>
                <a:ea typeface="Arial"/>
                <a:cs typeface="Arial"/>
                <a:sym typeface="Arial"/>
              </a:rPr>
              <a:t> de </a:t>
            </a:r>
            <a:r>
              <a:rPr lang="en-US" sz="2900" cap="none" dirty="0">
                <a:solidFill>
                  <a:schemeClr val="lt1"/>
                </a:solidFill>
                <a:highlight>
                  <a:srgbClr val="1480D1"/>
                </a:highlight>
                <a:latin typeface="Arial"/>
                <a:ea typeface="Arial"/>
                <a:cs typeface="Arial"/>
                <a:sym typeface="Arial"/>
              </a:rPr>
              <a:t>8) </a:t>
            </a:r>
            <a:endParaRPr sz="2900" b="1" cap="none" dirty="0">
              <a:solidFill>
                <a:schemeClr val="lt1"/>
              </a:solidFill>
              <a:highlight>
                <a:srgbClr val="1480D1"/>
              </a:highlight>
              <a:latin typeface="Arial"/>
              <a:ea typeface="Arial"/>
              <a:cs typeface="Arial"/>
              <a:sym typeface="Arial"/>
            </a:endParaRPr>
          </a:p>
        </p:txBody>
      </p:sp>
      <p:sp>
        <p:nvSpPr>
          <p:cNvPr id="173" name="Google Shape;173;ge2909b7740_0_129"/>
          <p:cNvSpPr txBox="1">
            <a:spLocks noGrp="1"/>
          </p:cNvSpPr>
          <p:nvPr>
            <p:ph type="body" idx="1"/>
          </p:nvPr>
        </p:nvSpPr>
        <p:spPr>
          <a:xfrm>
            <a:off x="50" y="5405500"/>
            <a:ext cx="9144000" cy="795900"/>
          </a:xfrm>
          <a:prstGeom prst="rect">
            <a:avLst/>
          </a:prstGeom>
          <a:noFill/>
          <a:ln>
            <a:noFill/>
          </a:ln>
        </p:spPr>
        <p:txBody>
          <a:bodyPr spcFirstLastPara="1" wrap="square" lIns="91425" tIns="45700" rIns="91425" bIns="45700" anchor="t" anchorCtr="0">
            <a:noAutofit/>
          </a:bodyPr>
          <a:lstStyle/>
          <a:p>
            <a:pPr marL="0" lvl="0" indent="0" algn="ctr" rtl="0">
              <a:lnSpc>
                <a:spcPct val="70000"/>
              </a:lnSpc>
              <a:spcBef>
                <a:spcPts val="0"/>
              </a:spcBef>
              <a:spcAft>
                <a:spcPts val="0"/>
              </a:spcAft>
              <a:buSzPts val="3300"/>
              <a:buNone/>
            </a:pPr>
            <a:r>
              <a:rPr lang="en-US" sz="2800" b="1" dirty="0" err="1" smtClean="0">
                <a:solidFill>
                  <a:schemeClr val="lt1"/>
                </a:solidFill>
                <a:highlight>
                  <a:srgbClr val="F73080"/>
                </a:highlight>
              </a:rPr>
              <a:t>Estructural</a:t>
            </a:r>
            <a:r>
              <a:rPr lang="en-US" sz="2800" dirty="0" smtClean="0">
                <a:latin typeface="Arial"/>
                <a:ea typeface="Arial"/>
                <a:cs typeface="Arial"/>
                <a:sym typeface="Arial"/>
              </a:rPr>
              <a:t> </a:t>
            </a:r>
            <a:r>
              <a:rPr lang="en-US" sz="2800" dirty="0">
                <a:latin typeface="Arial"/>
                <a:ea typeface="Arial"/>
                <a:cs typeface="Arial"/>
                <a:sym typeface="Arial"/>
              </a:rPr>
              <a:t>| </a:t>
            </a:r>
            <a:r>
              <a:rPr lang="en-US" sz="2800" dirty="0" err="1" smtClean="0">
                <a:latin typeface="Arial"/>
                <a:ea typeface="Arial"/>
                <a:cs typeface="Arial"/>
                <a:sym typeface="Arial"/>
              </a:rPr>
              <a:t>Institucional</a:t>
            </a:r>
            <a:r>
              <a:rPr lang="en-US" sz="2800" dirty="0" smtClean="0">
                <a:latin typeface="Arial"/>
                <a:ea typeface="Arial"/>
                <a:cs typeface="Arial"/>
                <a:sym typeface="Arial"/>
              </a:rPr>
              <a:t> </a:t>
            </a:r>
            <a:r>
              <a:rPr lang="en-US" sz="2800" dirty="0">
                <a:latin typeface="Arial"/>
                <a:ea typeface="Arial"/>
                <a:cs typeface="Arial"/>
                <a:sym typeface="Arial"/>
              </a:rPr>
              <a:t>| Interpersonal</a:t>
            </a:r>
            <a:r>
              <a:rPr lang="en-US" sz="2800" dirty="0"/>
              <a:t> | </a:t>
            </a:r>
            <a:r>
              <a:rPr lang="en-US" sz="2800" dirty="0" err="1" smtClean="0"/>
              <a:t>Internalizado</a:t>
            </a:r>
            <a:endParaRPr sz="2800" dirty="0">
              <a:solidFill>
                <a:schemeClr val="lt1"/>
              </a:solidFill>
              <a:highlight>
                <a:srgbClr val="F73080"/>
              </a:highlight>
            </a:endParaRPr>
          </a:p>
        </p:txBody>
      </p:sp>
      <p:cxnSp>
        <p:nvCxnSpPr>
          <p:cNvPr id="174" name="Google Shape;174;ge2909b7740_0_129"/>
          <p:cNvCxnSpPr/>
          <p:nvPr/>
        </p:nvCxnSpPr>
        <p:spPr>
          <a:xfrm>
            <a:off x="540825" y="5162175"/>
            <a:ext cx="7962600" cy="0"/>
          </a:xfrm>
          <a:prstGeom prst="straightConnector1">
            <a:avLst/>
          </a:prstGeom>
          <a:noFill/>
          <a:ln w="19050" cap="flat" cmpd="sng">
            <a:solidFill>
              <a:srgbClr val="1480D1"/>
            </a:solidFill>
            <a:prstDash val="solid"/>
            <a:round/>
            <a:headEnd type="none" w="med" len="med"/>
            <a:tailEnd type="none" w="med" len="med"/>
          </a:ln>
        </p:spPr>
      </p:cxnSp>
      <p:sp>
        <p:nvSpPr>
          <p:cNvPr id="175" name="Google Shape;175;ge2909b7740_0_129"/>
          <p:cNvSpPr/>
          <p:nvPr/>
        </p:nvSpPr>
        <p:spPr>
          <a:xfrm rot="-5400000">
            <a:off x="3032175" y="-7524"/>
            <a:ext cx="2979900" cy="6823500"/>
          </a:xfrm>
          <a:prstGeom prst="wedgeRectCallout">
            <a:avLst>
              <a:gd name="adj1" fmla="val -19525"/>
              <a:gd name="adj2" fmla="val 56409"/>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ge2909b7740_0_129"/>
          <p:cNvSpPr txBox="1"/>
          <p:nvPr/>
        </p:nvSpPr>
        <p:spPr>
          <a:xfrm>
            <a:off x="1495724" y="1903835"/>
            <a:ext cx="6052800" cy="3000781"/>
          </a:xfrm>
          <a:prstGeom prst="rect">
            <a:avLst/>
          </a:prstGeom>
          <a:noFill/>
          <a:ln>
            <a:noFill/>
          </a:ln>
        </p:spPr>
        <p:txBody>
          <a:bodyPr spcFirstLastPara="1" wrap="square" lIns="91425" tIns="45700" rIns="91425" bIns="45700" anchor="t" anchorCtr="0">
            <a:spAutoFit/>
          </a:bodyPr>
          <a:lstStyle/>
          <a:p>
            <a:pPr lvl="0" algn="ctr">
              <a:buClr>
                <a:schemeClr val="lt1"/>
              </a:buClr>
              <a:buSzPts val="3300"/>
            </a:pPr>
            <a:r>
              <a:rPr lang="es-ES" sz="2100" i="1" dirty="0">
                <a:solidFill>
                  <a:srgbClr val="434343"/>
                </a:solidFill>
              </a:rPr>
              <a:t>El año pasado, en mi barrio modificaron las zonas escolares y tuve que cambiarme de escuela. Todos mis amigos se quedaron y, </a:t>
            </a:r>
            <a:r>
              <a:rPr lang="es-ES" sz="2100" i="1" dirty="0" smtClean="0">
                <a:solidFill>
                  <a:srgbClr val="434343"/>
                </a:solidFill>
              </a:rPr>
              <a:t>además</a:t>
            </a:r>
            <a:r>
              <a:rPr lang="es-ES" sz="2100" i="1" dirty="0">
                <a:solidFill>
                  <a:srgbClr val="434343"/>
                </a:solidFill>
              </a:rPr>
              <a:t>, este año </a:t>
            </a:r>
            <a:r>
              <a:rPr lang="es-ES" sz="2100" i="1" dirty="0" smtClean="0">
                <a:solidFill>
                  <a:srgbClr val="434343"/>
                </a:solidFill>
              </a:rPr>
              <a:t>tenía </a:t>
            </a:r>
            <a:r>
              <a:rPr lang="es-ES" sz="2100" i="1" dirty="0">
                <a:solidFill>
                  <a:srgbClr val="434343"/>
                </a:solidFill>
              </a:rPr>
              <a:t>que comenzar con educación sexual. Mi nueva escuela no tiene educación sexual y, cuando le pregunté a mi maestro, me dijo que la escuela no puede pagarlo. Me temo que no tendré tanta información mis amigos de la otra escuela.   </a:t>
            </a:r>
            <a:endParaRPr lang="es-ES" sz="2100" dirty="0">
              <a:solidFill>
                <a:srgbClr val="434343"/>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11"/>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rmAutofit/>
          </a:bodyPr>
          <a:lstStyle/>
          <a:p>
            <a:pPr lvl="0">
              <a:lnSpc>
                <a:spcPct val="85000"/>
              </a:lnSpc>
              <a:buClr>
                <a:schemeClr val="dk2"/>
              </a:buClr>
              <a:buSzPts val="4400"/>
            </a:pPr>
            <a:r>
              <a:rPr lang="en-US" sz="4400" b="1" dirty="0">
                <a:solidFill>
                  <a:schemeClr val="lt1"/>
                </a:solidFill>
                <a:highlight>
                  <a:srgbClr val="1480D1"/>
                </a:highlight>
              </a:rPr>
              <a:t> </a:t>
            </a:r>
            <a:r>
              <a:rPr lang="en-US" sz="4400" b="1" dirty="0" err="1">
                <a:solidFill>
                  <a:schemeClr val="lt1"/>
                </a:solidFill>
                <a:highlight>
                  <a:srgbClr val="1480D1"/>
                </a:highlight>
              </a:rPr>
              <a:t>Racismo</a:t>
            </a:r>
            <a:r>
              <a:rPr lang="en-US" sz="4400" b="1" dirty="0">
                <a:solidFill>
                  <a:schemeClr val="lt1"/>
                </a:solidFill>
                <a:highlight>
                  <a:srgbClr val="1480D1"/>
                </a:highlight>
              </a:rPr>
              <a:t> y </a:t>
            </a:r>
            <a:r>
              <a:rPr lang="en-US" sz="4400" b="1" dirty="0" err="1">
                <a:solidFill>
                  <a:schemeClr val="lt1"/>
                </a:solidFill>
                <a:highlight>
                  <a:srgbClr val="1480D1"/>
                </a:highlight>
              </a:rPr>
              <a:t>salud</a:t>
            </a:r>
            <a:r>
              <a:rPr lang="en-US" sz="4400" b="1" dirty="0">
                <a:solidFill>
                  <a:schemeClr val="lt1"/>
                </a:solidFill>
                <a:highlight>
                  <a:srgbClr val="1480D1"/>
                </a:highlight>
              </a:rPr>
              <a:t> sexual</a:t>
            </a:r>
            <a:endParaRPr sz="4400" b="1" cap="none" dirty="0">
              <a:solidFill>
                <a:schemeClr val="lt1"/>
              </a:solidFill>
              <a:highlight>
                <a:srgbClr val="1480D1"/>
              </a:highlight>
              <a:latin typeface="Arial"/>
              <a:ea typeface="Arial"/>
              <a:cs typeface="Arial"/>
              <a:sym typeface="Arial"/>
            </a:endParaRPr>
          </a:p>
          <a:p>
            <a:pPr marL="0" lvl="0" indent="0" algn="ctr" rtl="0">
              <a:lnSpc>
                <a:spcPct val="85000"/>
              </a:lnSpc>
              <a:spcBef>
                <a:spcPts val="0"/>
              </a:spcBef>
              <a:spcAft>
                <a:spcPts val="0"/>
              </a:spcAft>
              <a:buClr>
                <a:schemeClr val="dk2"/>
              </a:buClr>
              <a:buSzPts val="4400"/>
              <a:buFont typeface="Arial"/>
              <a:buNone/>
            </a:pPr>
            <a:r>
              <a:rPr lang="en-US" sz="2900" cap="none" dirty="0">
                <a:solidFill>
                  <a:schemeClr val="lt1"/>
                </a:solidFill>
                <a:highlight>
                  <a:srgbClr val="1480D1"/>
                </a:highlight>
                <a:latin typeface="Arial"/>
                <a:ea typeface="Arial"/>
                <a:cs typeface="Arial"/>
                <a:sym typeface="Arial"/>
              </a:rPr>
              <a:t>(</a:t>
            </a:r>
            <a:r>
              <a:rPr lang="en-US" sz="2900" dirty="0">
                <a:solidFill>
                  <a:schemeClr val="lt1"/>
                </a:solidFill>
                <a:highlight>
                  <a:srgbClr val="1480D1"/>
                </a:highlight>
              </a:rPr>
              <a:t>3</a:t>
            </a:r>
            <a:r>
              <a:rPr lang="en-US" sz="2900" cap="none" dirty="0">
                <a:solidFill>
                  <a:schemeClr val="lt1"/>
                </a:solidFill>
                <a:highlight>
                  <a:srgbClr val="1480D1"/>
                </a:highlight>
                <a:latin typeface="Arial"/>
                <a:ea typeface="Arial"/>
                <a:cs typeface="Arial"/>
                <a:sym typeface="Arial"/>
              </a:rPr>
              <a:t> </a:t>
            </a:r>
            <a:r>
              <a:rPr lang="en-US" sz="2900" dirty="0" smtClean="0">
                <a:solidFill>
                  <a:schemeClr val="lt1"/>
                </a:solidFill>
                <a:highlight>
                  <a:srgbClr val="1480D1"/>
                </a:highlight>
              </a:rPr>
              <a:t>de </a:t>
            </a:r>
            <a:r>
              <a:rPr lang="en-US" sz="2900" cap="none" dirty="0" smtClean="0">
                <a:solidFill>
                  <a:schemeClr val="lt1"/>
                </a:solidFill>
                <a:highlight>
                  <a:srgbClr val="1480D1"/>
                </a:highlight>
                <a:latin typeface="Arial"/>
                <a:ea typeface="Arial"/>
                <a:cs typeface="Arial"/>
                <a:sym typeface="Arial"/>
              </a:rPr>
              <a:t>8</a:t>
            </a:r>
            <a:r>
              <a:rPr lang="en-US" sz="2900" cap="none" dirty="0">
                <a:solidFill>
                  <a:schemeClr val="lt1"/>
                </a:solidFill>
                <a:highlight>
                  <a:srgbClr val="1480D1"/>
                </a:highlight>
                <a:latin typeface="Arial"/>
                <a:ea typeface="Arial"/>
                <a:cs typeface="Arial"/>
                <a:sym typeface="Arial"/>
              </a:rPr>
              <a:t>) </a:t>
            </a:r>
            <a:endParaRPr sz="2900" b="1" cap="none" dirty="0">
              <a:solidFill>
                <a:schemeClr val="lt1"/>
              </a:solidFill>
              <a:highlight>
                <a:srgbClr val="1480D1"/>
              </a:highlight>
              <a:latin typeface="Arial"/>
              <a:ea typeface="Arial"/>
              <a:cs typeface="Arial"/>
              <a:sym typeface="Arial"/>
            </a:endParaRPr>
          </a:p>
        </p:txBody>
      </p:sp>
      <p:sp>
        <p:nvSpPr>
          <p:cNvPr id="183" name="Google Shape;183;p11"/>
          <p:cNvSpPr txBox="1">
            <a:spLocks noGrp="1"/>
          </p:cNvSpPr>
          <p:nvPr>
            <p:ph type="body" idx="1"/>
          </p:nvPr>
        </p:nvSpPr>
        <p:spPr>
          <a:xfrm>
            <a:off x="50" y="5405500"/>
            <a:ext cx="9144000" cy="795900"/>
          </a:xfrm>
          <a:prstGeom prst="rect">
            <a:avLst/>
          </a:prstGeom>
          <a:noFill/>
          <a:ln>
            <a:noFill/>
          </a:ln>
        </p:spPr>
        <p:txBody>
          <a:bodyPr spcFirstLastPara="1" wrap="square" lIns="91425" tIns="45700" rIns="91425" bIns="45700" anchor="t" anchorCtr="0">
            <a:noAutofit/>
          </a:bodyPr>
          <a:lstStyle/>
          <a:p>
            <a:pPr marL="0" lvl="0" indent="0" algn="ctr" rtl="0">
              <a:lnSpc>
                <a:spcPct val="70000"/>
              </a:lnSpc>
              <a:spcBef>
                <a:spcPts val="0"/>
              </a:spcBef>
              <a:spcAft>
                <a:spcPts val="0"/>
              </a:spcAft>
              <a:buSzPts val="3300"/>
              <a:buNone/>
            </a:pPr>
            <a:r>
              <a:rPr lang="en-US" sz="2800" dirty="0" err="1" smtClean="0"/>
              <a:t>Es</a:t>
            </a:r>
            <a:r>
              <a:rPr lang="en-US" sz="2800" dirty="0" err="1" smtClean="0">
                <a:latin typeface="Arial"/>
                <a:ea typeface="Arial"/>
                <a:cs typeface="Arial"/>
                <a:sym typeface="Arial"/>
              </a:rPr>
              <a:t>tructural</a:t>
            </a:r>
            <a:r>
              <a:rPr lang="en-US" sz="2800" dirty="0" smtClean="0">
                <a:latin typeface="Arial"/>
                <a:ea typeface="Arial"/>
                <a:cs typeface="Arial"/>
                <a:sym typeface="Arial"/>
              </a:rPr>
              <a:t> </a:t>
            </a:r>
            <a:r>
              <a:rPr lang="en-US" sz="2800" dirty="0">
                <a:latin typeface="Arial"/>
                <a:ea typeface="Arial"/>
                <a:cs typeface="Arial"/>
                <a:sym typeface="Arial"/>
              </a:rPr>
              <a:t>| </a:t>
            </a:r>
            <a:r>
              <a:rPr lang="en-US" sz="2800" dirty="0" err="1" smtClean="0">
                <a:latin typeface="Arial"/>
                <a:ea typeface="Arial"/>
                <a:cs typeface="Arial"/>
                <a:sym typeface="Arial"/>
              </a:rPr>
              <a:t>Institucional</a:t>
            </a:r>
            <a:r>
              <a:rPr lang="en-US" sz="2800" dirty="0" smtClean="0">
                <a:latin typeface="Arial"/>
                <a:ea typeface="Arial"/>
                <a:cs typeface="Arial"/>
                <a:sym typeface="Arial"/>
              </a:rPr>
              <a:t> </a:t>
            </a:r>
            <a:r>
              <a:rPr lang="en-US" sz="2800" dirty="0">
                <a:latin typeface="Arial"/>
                <a:ea typeface="Arial"/>
                <a:cs typeface="Arial"/>
                <a:sym typeface="Arial"/>
              </a:rPr>
              <a:t>| Interpersonal</a:t>
            </a:r>
            <a:r>
              <a:rPr lang="en-US" sz="2800" dirty="0"/>
              <a:t> | </a:t>
            </a:r>
            <a:r>
              <a:rPr lang="en-US" sz="2800" dirty="0" err="1" smtClean="0"/>
              <a:t>Internalizado</a:t>
            </a:r>
            <a:endParaRPr sz="2800" dirty="0">
              <a:solidFill>
                <a:schemeClr val="lt1"/>
              </a:solidFill>
              <a:highlight>
                <a:srgbClr val="F73080"/>
              </a:highlight>
            </a:endParaRPr>
          </a:p>
        </p:txBody>
      </p:sp>
      <p:cxnSp>
        <p:nvCxnSpPr>
          <p:cNvPr id="184" name="Google Shape;184;p11"/>
          <p:cNvCxnSpPr/>
          <p:nvPr/>
        </p:nvCxnSpPr>
        <p:spPr>
          <a:xfrm>
            <a:off x="540825" y="5162175"/>
            <a:ext cx="7962600" cy="0"/>
          </a:xfrm>
          <a:prstGeom prst="straightConnector1">
            <a:avLst/>
          </a:prstGeom>
          <a:noFill/>
          <a:ln w="19050" cap="flat" cmpd="sng">
            <a:solidFill>
              <a:srgbClr val="1480D1"/>
            </a:solidFill>
            <a:prstDash val="solid"/>
            <a:round/>
            <a:headEnd type="none" w="med" len="med"/>
            <a:tailEnd type="none" w="med" len="med"/>
          </a:ln>
        </p:spPr>
      </p:cxnSp>
      <p:sp>
        <p:nvSpPr>
          <p:cNvPr id="185" name="Google Shape;185;p11"/>
          <p:cNvSpPr/>
          <p:nvPr/>
        </p:nvSpPr>
        <p:spPr>
          <a:xfrm rot="-5400000">
            <a:off x="3032175" y="-7524"/>
            <a:ext cx="2979900" cy="6823500"/>
          </a:xfrm>
          <a:prstGeom prst="wedgeRectCallout">
            <a:avLst>
              <a:gd name="adj1" fmla="val -19525"/>
              <a:gd name="adj2" fmla="val 56409"/>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1"/>
          <p:cNvSpPr txBox="1"/>
          <p:nvPr/>
        </p:nvSpPr>
        <p:spPr>
          <a:xfrm>
            <a:off x="1343069" y="1970339"/>
            <a:ext cx="6195900" cy="292383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lt1"/>
              </a:buClr>
              <a:buSzPts val="3300"/>
              <a:buFont typeface="Arial"/>
              <a:buNone/>
            </a:pPr>
            <a:r>
              <a:rPr lang="en-US" sz="2300" i="1" dirty="0" smtClean="0">
                <a:solidFill>
                  <a:srgbClr val="434343"/>
                </a:solidFill>
              </a:rPr>
              <a:t>La </a:t>
            </a:r>
            <a:r>
              <a:rPr lang="en-US" sz="2300" i="1" dirty="0" err="1" smtClean="0">
                <a:solidFill>
                  <a:srgbClr val="434343"/>
                </a:solidFill>
              </a:rPr>
              <a:t>enfermera</a:t>
            </a:r>
            <a:r>
              <a:rPr lang="en-US" sz="2300" i="1" dirty="0" smtClean="0">
                <a:solidFill>
                  <a:srgbClr val="434343"/>
                </a:solidFill>
              </a:rPr>
              <a:t> de mi </a:t>
            </a:r>
            <a:r>
              <a:rPr lang="en-US" sz="2300" i="1" dirty="0" err="1" smtClean="0">
                <a:solidFill>
                  <a:srgbClr val="434343"/>
                </a:solidFill>
              </a:rPr>
              <a:t>escuela</a:t>
            </a:r>
            <a:r>
              <a:rPr lang="en-US" sz="2300" i="1" dirty="0" smtClean="0">
                <a:solidFill>
                  <a:srgbClr val="434343"/>
                </a:solidFill>
              </a:rPr>
              <a:t> vino a </a:t>
            </a:r>
            <a:r>
              <a:rPr lang="en-US" sz="2300" i="1" dirty="0" err="1" smtClean="0">
                <a:solidFill>
                  <a:srgbClr val="434343"/>
                </a:solidFill>
              </a:rPr>
              <a:t>hablar</a:t>
            </a:r>
            <a:r>
              <a:rPr lang="en-US" sz="2300" i="1" dirty="0" smtClean="0">
                <a:solidFill>
                  <a:srgbClr val="434343"/>
                </a:solidFill>
              </a:rPr>
              <a:t> a </a:t>
            </a:r>
            <a:r>
              <a:rPr lang="en-US" sz="2300" i="1" dirty="0" err="1" smtClean="0">
                <a:solidFill>
                  <a:srgbClr val="434343"/>
                </a:solidFill>
              </a:rPr>
              <a:t>nuestro</a:t>
            </a:r>
            <a:r>
              <a:rPr lang="en-US" sz="2300" i="1" dirty="0" smtClean="0">
                <a:solidFill>
                  <a:srgbClr val="434343"/>
                </a:solidFill>
              </a:rPr>
              <a:t> </a:t>
            </a:r>
            <a:r>
              <a:rPr lang="en-US" sz="2300" i="1" dirty="0" err="1" smtClean="0">
                <a:solidFill>
                  <a:srgbClr val="434343"/>
                </a:solidFill>
              </a:rPr>
              <a:t>curso</a:t>
            </a:r>
            <a:r>
              <a:rPr lang="en-US" sz="2300" i="1" dirty="0" smtClean="0">
                <a:solidFill>
                  <a:srgbClr val="434343"/>
                </a:solidFill>
              </a:rPr>
              <a:t> </a:t>
            </a:r>
            <a:r>
              <a:rPr lang="en-US" sz="2300" i="1" dirty="0" err="1" smtClean="0">
                <a:solidFill>
                  <a:srgbClr val="434343"/>
                </a:solidFill>
              </a:rPr>
              <a:t>sobre</a:t>
            </a:r>
            <a:r>
              <a:rPr lang="en-US" sz="2300" i="1" dirty="0" smtClean="0">
                <a:solidFill>
                  <a:srgbClr val="434343"/>
                </a:solidFill>
              </a:rPr>
              <a:t> control de la </a:t>
            </a:r>
            <a:r>
              <a:rPr lang="en-US" sz="2300" i="1" dirty="0" err="1" smtClean="0">
                <a:solidFill>
                  <a:srgbClr val="434343"/>
                </a:solidFill>
              </a:rPr>
              <a:t>natalidad</a:t>
            </a:r>
            <a:r>
              <a:rPr lang="en-US" sz="2300" i="1" dirty="0" smtClean="0">
                <a:solidFill>
                  <a:srgbClr val="434343"/>
                </a:solidFill>
              </a:rPr>
              <a:t>. </a:t>
            </a:r>
            <a:r>
              <a:rPr lang="en-US" sz="2300" b="0" i="1" u="none" strike="noStrike" cap="none" dirty="0" err="1" smtClean="0">
                <a:solidFill>
                  <a:srgbClr val="434343"/>
                </a:solidFill>
                <a:latin typeface="Arial"/>
                <a:ea typeface="Arial"/>
                <a:cs typeface="Arial"/>
                <a:sym typeface="Arial"/>
              </a:rPr>
              <a:t>Comenzó</a:t>
            </a:r>
            <a:r>
              <a:rPr lang="en-US" sz="2300" b="0" i="1" u="none" strike="noStrike" cap="none" dirty="0" smtClean="0">
                <a:solidFill>
                  <a:srgbClr val="434343"/>
                </a:solidFill>
                <a:latin typeface="Arial"/>
                <a:ea typeface="Arial"/>
                <a:cs typeface="Arial"/>
                <a:sym typeface="Arial"/>
              </a:rPr>
              <a:t> la </a:t>
            </a:r>
            <a:r>
              <a:rPr lang="en-US" sz="2300" b="0" i="1" u="none" strike="noStrike" cap="none" dirty="0" err="1" smtClean="0">
                <a:solidFill>
                  <a:srgbClr val="434343"/>
                </a:solidFill>
                <a:latin typeface="Arial"/>
                <a:ea typeface="Arial"/>
                <a:cs typeface="Arial"/>
                <a:sym typeface="Arial"/>
              </a:rPr>
              <a:t>clase</a:t>
            </a:r>
            <a:r>
              <a:rPr lang="en-US" sz="2300" b="0" i="1" u="none" strike="noStrike" cap="none" dirty="0" smtClean="0">
                <a:solidFill>
                  <a:srgbClr val="434343"/>
                </a:solidFill>
                <a:latin typeface="Arial"/>
                <a:ea typeface="Arial"/>
                <a:cs typeface="Arial"/>
                <a:sym typeface="Arial"/>
              </a:rPr>
              <a:t> </a:t>
            </a:r>
            <a:r>
              <a:rPr lang="en-US" sz="2300" b="0" i="1" u="none" strike="noStrike" cap="none" dirty="0" err="1" smtClean="0">
                <a:solidFill>
                  <a:srgbClr val="434343"/>
                </a:solidFill>
                <a:latin typeface="Arial"/>
                <a:ea typeface="Arial"/>
                <a:cs typeface="Arial"/>
                <a:sym typeface="Arial"/>
              </a:rPr>
              <a:t>preguntándome</a:t>
            </a:r>
            <a:r>
              <a:rPr lang="en-US" sz="2300" b="0" i="1" u="none" strike="noStrike" cap="none" dirty="0" smtClean="0">
                <a:solidFill>
                  <a:srgbClr val="434343"/>
                </a:solidFill>
                <a:latin typeface="Arial"/>
                <a:ea typeface="Arial"/>
                <a:cs typeface="Arial"/>
                <a:sym typeface="Arial"/>
              </a:rPr>
              <a:t> </a:t>
            </a:r>
            <a:r>
              <a:rPr lang="en-US" sz="2300" b="0" i="1" u="none" strike="noStrike" cap="none" dirty="0" err="1" smtClean="0">
                <a:solidFill>
                  <a:srgbClr val="434343"/>
                </a:solidFill>
                <a:latin typeface="Arial"/>
                <a:ea typeface="Arial"/>
                <a:cs typeface="Arial"/>
                <a:sym typeface="Arial"/>
              </a:rPr>
              <a:t>en</a:t>
            </a:r>
            <a:r>
              <a:rPr lang="en-US" sz="2300" b="0" i="1" u="none" strike="noStrike" cap="none" dirty="0" smtClean="0">
                <a:solidFill>
                  <a:srgbClr val="434343"/>
                </a:solidFill>
                <a:latin typeface="Arial"/>
                <a:ea typeface="Arial"/>
                <a:cs typeface="Arial"/>
                <a:sym typeface="Arial"/>
              </a:rPr>
              <a:t> </a:t>
            </a:r>
            <a:r>
              <a:rPr lang="en-US" sz="2300" b="0" i="1" u="none" strike="noStrike" cap="none" dirty="0" err="1" smtClean="0">
                <a:solidFill>
                  <a:srgbClr val="434343"/>
                </a:solidFill>
                <a:latin typeface="Arial"/>
                <a:ea typeface="Arial"/>
                <a:cs typeface="Arial"/>
                <a:sym typeface="Arial"/>
              </a:rPr>
              <a:t>frente</a:t>
            </a:r>
            <a:r>
              <a:rPr lang="en-US" sz="2300" b="0" i="1" u="none" strike="noStrike" cap="none" dirty="0" smtClean="0">
                <a:solidFill>
                  <a:srgbClr val="434343"/>
                </a:solidFill>
                <a:latin typeface="Arial"/>
                <a:ea typeface="Arial"/>
                <a:cs typeface="Arial"/>
                <a:sym typeface="Arial"/>
              </a:rPr>
              <a:t> de </a:t>
            </a:r>
            <a:r>
              <a:rPr lang="en-US" sz="2300" b="0" i="1" u="none" strike="noStrike" cap="none" dirty="0" err="1" smtClean="0">
                <a:solidFill>
                  <a:srgbClr val="434343"/>
                </a:solidFill>
                <a:latin typeface="Arial"/>
                <a:ea typeface="Arial"/>
                <a:cs typeface="Arial"/>
                <a:sym typeface="Arial"/>
              </a:rPr>
              <a:t>todos</a:t>
            </a:r>
            <a:r>
              <a:rPr lang="en-US" sz="2300" b="0" i="1" u="none" strike="noStrike" cap="none" dirty="0" smtClean="0">
                <a:solidFill>
                  <a:srgbClr val="434343"/>
                </a:solidFill>
                <a:latin typeface="Arial"/>
                <a:ea typeface="Arial"/>
                <a:cs typeface="Arial"/>
                <a:sym typeface="Arial"/>
              </a:rPr>
              <a:t> </a:t>
            </a:r>
            <a:r>
              <a:rPr lang="en-US" sz="2300" b="0" i="1" u="none" strike="noStrike" cap="none" dirty="0" err="1" smtClean="0">
                <a:solidFill>
                  <a:srgbClr val="434343"/>
                </a:solidFill>
                <a:latin typeface="Arial"/>
                <a:ea typeface="Arial"/>
                <a:cs typeface="Arial"/>
                <a:sym typeface="Arial"/>
              </a:rPr>
              <a:t>qué</a:t>
            </a:r>
            <a:r>
              <a:rPr lang="en-US" sz="2300" b="0" i="1" u="none" strike="noStrike" cap="none" dirty="0" smtClean="0">
                <a:solidFill>
                  <a:srgbClr val="434343"/>
                </a:solidFill>
                <a:latin typeface="Arial"/>
                <a:ea typeface="Arial"/>
                <a:cs typeface="Arial"/>
                <a:sym typeface="Arial"/>
              </a:rPr>
              <a:t> </a:t>
            </a:r>
            <a:r>
              <a:rPr lang="en-US" sz="2300" i="1" dirty="0" err="1" smtClean="0">
                <a:solidFill>
                  <a:srgbClr val="434343"/>
                </a:solidFill>
              </a:rPr>
              <a:t>tipo</a:t>
            </a:r>
            <a:r>
              <a:rPr lang="en-US" sz="2300" i="1" dirty="0" smtClean="0">
                <a:solidFill>
                  <a:srgbClr val="434343"/>
                </a:solidFill>
              </a:rPr>
              <a:t> de control de la </a:t>
            </a:r>
            <a:r>
              <a:rPr lang="en-US" sz="2300" i="1" dirty="0" err="1" smtClean="0">
                <a:solidFill>
                  <a:srgbClr val="434343"/>
                </a:solidFill>
              </a:rPr>
              <a:t>natalidad</a:t>
            </a:r>
            <a:r>
              <a:rPr lang="en-US" sz="2300" i="1" dirty="0" smtClean="0">
                <a:solidFill>
                  <a:srgbClr val="434343"/>
                </a:solidFill>
              </a:rPr>
              <a:t> </a:t>
            </a:r>
            <a:r>
              <a:rPr lang="en-US" sz="2300" i="1" dirty="0" err="1" smtClean="0">
                <a:solidFill>
                  <a:srgbClr val="434343"/>
                </a:solidFill>
              </a:rPr>
              <a:t>usaba</a:t>
            </a:r>
            <a:r>
              <a:rPr lang="en-US" sz="2300" i="1" dirty="0" smtClean="0">
                <a:solidFill>
                  <a:srgbClr val="434343"/>
                </a:solidFill>
              </a:rPr>
              <a:t>. </a:t>
            </a:r>
            <a:r>
              <a:rPr lang="en-US" sz="2300" i="1" dirty="0" err="1" smtClean="0">
                <a:solidFill>
                  <a:srgbClr val="434343"/>
                </a:solidFill>
              </a:rPr>
              <a:t>Cuando</a:t>
            </a:r>
            <a:r>
              <a:rPr lang="en-US" sz="2300" i="1" dirty="0" smtClean="0">
                <a:solidFill>
                  <a:srgbClr val="434343"/>
                </a:solidFill>
              </a:rPr>
              <a:t> le </a:t>
            </a:r>
            <a:r>
              <a:rPr lang="en-US" sz="2300" i="1" dirty="0" err="1" smtClean="0">
                <a:solidFill>
                  <a:srgbClr val="434343"/>
                </a:solidFill>
              </a:rPr>
              <a:t>dije</a:t>
            </a:r>
            <a:r>
              <a:rPr lang="en-US" sz="2300" i="1" dirty="0" smtClean="0">
                <a:solidFill>
                  <a:srgbClr val="434343"/>
                </a:solidFill>
              </a:rPr>
              <a:t> que </a:t>
            </a:r>
            <a:r>
              <a:rPr lang="en-US" sz="2300" i="1" dirty="0" err="1" smtClean="0">
                <a:solidFill>
                  <a:srgbClr val="434343"/>
                </a:solidFill>
              </a:rPr>
              <a:t>ninguno</a:t>
            </a:r>
            <a:r>
              <a:rPr lang="en-US" sz="2300" i="1" dirty="0" smtClean="0">
                <a:solidFill>
                  <a:srgbClr val="434343"/>
                </a:solidFill>
              </a:rPr>
              <a:t>, </a:t>
            </a:r>
            <a:r>
              <a:rPr lang="en-US" sz="2300" i="1" dirty="0" err="1" smtClean="0">
                <a:solidFill>
                  <a:srgbClr val="434343"/>
                </a:solidFill>
              </a:rPr>
              <a:t>hizo</a:t>
            </a:r>
            <a:r>
              <a:rPr lang="en-US" sz="2300" i="1" dirty="0" smtClean="0">
                <a:solidFill>
                  <a:srgbClr val="434343"/>
                </a:solidFill>
              </a:rPr>
              <a:t> </a:t>
            </a:r>
            <a:r>
              <a:rPr lang="en-US" sz="2300" i="1" dirty="0" err="1" smtClean="0">
                <a:solidFill>
                  <a:srgbClr val="434343"/>
                </a:solidFill>
              </a:rPr>
              <a:t>una</a:t>
            </a:r>
            <a:r>
              <a:rPr lang="en-US" sz="2300" i="1" dirty="0" smtClean="0">
                <a:solidFill>
                  <a:srgbClr val="434343"/>
                </a:solidFill>
              </a:rPr>
              <a:t> </a:t>
            </a:r>
            <a:r>
              <a:rPr lang="en-US" sz="2300" i="1" dirty="0" err="1" smtClean="0">
                <a:solidFill>
                  <a:srgbClr val="434343"/>
                </a:solidFill>
              </a:rPr>
              <a:t>sonrisa</a:t>
            </a:r>
            <a:r>
              <a:rPr lang="en-US" sz="2300" i="1" dirty="0" smtClean="0">
                <a:solidFill>
                  <a:srgbClr val="434343"/>
                </a:solidFill>
              </a:rPr>
              <a:t> </a:t>
            </a:r>
            <a:r>
              <a:rPr lang="en-US" sz="2300" i="1" dirty="0" err="1" smtClean="0">
                <a:solidFill>
                  <a:srgbClr val="434343"/>
                </a:solidFill>
              </a:rPr>
              <a:t>burlona</a:t>
            </a:r>
            <a:r>
              <a:rPr lang="en-US" sz="2300" i="1" dirty="0" smtClean="0">
                <a:solidFill>
                  <a:srgbClr val="434343"/>
                </a:solidFill>
              </a:rPr>
              <a:t> y </a:t>
            </a:r>
            <a:r>
              <a:rPr lang="en-US" sz="2300" i="1" dirty="0" err="1" smtClean="0">
                <a:solidFill>
                  <a:srgbClr val="434343"/>
                </a:solidFill>
              </a:rPr>
              <a:t>continuó</a:t>
            </a:r>
            <a:r>
              <a:rPr lang="en-US" sz="2300" i="1" dirty="0" smtClean="0">
                <a:solidFill>
                  <a:srgbClr val="434343"/>
                </a:solidFill>
              </a:rPr>
              <a:t> </a:t>
            </a:r>
            <a:r>
              <a:rPr lang="en-US" sz="2300" i="1" dirty="0" err="1" smtClean="0">
                <a:solidFill>
                  <a:srgbClr val="434343"/>
                </a:solidFill>
              </a:rPr>
              <a:t>hablando</a:t>
            </a:r>
            <a:r>
              <a:rPr lang="en-US" sz="2300" i="1" dirty="0" smtClean="0">
                <a:solidFill>
                  <a:srgbClr val="434343"/>
                </a:solidFill>
              </a:rPr>
              <a:t> sin </a:t>
            </a:r>
            <a:r>
              <a:rPr lang="en-US" sz="2300" i="1" dirty="0" err="1" smtClean="0">
                <a:solidFill>
                  <a:srgbClr val="434343"/>
                </a:solidFill>
              </a:rPr>
              <a:t>preguntárselo</a:t>
            </a:r>
            <a:r>
              <a:rPr lang="en-US" sz="2300" i="1" dirty="0" smtClean="0">
                <a:solidFill>
                  <a:srgbClr val="434343"/>
                </a:solidFill>
              </a:rPr>
              <a:t> a </a:t>
            </a:r>
            <a:r>
              <a:rPr lang="en-US" sz="2300" i="1" dirty="0" err="1" smtClean="0">
                <a:solidFill>
                  <a:srgbClr val="434343"/>
                </a:solidFill>
              </a:rPr>
              <a:t>nadie</a:t>
            </a:r>
            <a:r>
              <a:rPr lang="en-US" sz="2300" i="1" dirty="0" smtClean="0">
                <a:solidFill>
                  <a:srgbClr val="434343"/>
                </a:solidFill>
              </a:rPr>
              <a:t> </a:t>
            </a:r>
            <a:r>
              <a:rPr lang="en-US" sz="2300" i="1" dirty="0" err="1" smtClean="0">
                <a:solidFill>
                  <a:srgbClr val="434343"/>
                </a:solidFill>
              </a:rPr>
              <a:t>más</a:t>
            </a:r>
            <a:r>
              <a:rPr lang="en-US" sz="2300" i="1" dirty="0" smtClean="0">
                <a:solidFill>
                  <a:srgbClr val="434343"/>
                </a:solidFill>
              </a:rPr>
              <a:t>. Soy la </a:t>
            </a:r>
            <a:r>
              <a:rPr lang="en-US" sz="2300" i="1" dirty="0" err="1" smtClean="0">
                <a:solidFill>
                  <a:srgbClr val="434343"/>
                </a:solidFill>
              </a:rPr>
              <a:t>única</a:t>
            </a:r>
            <a:r>
              <a:rPr lang="en-US" sz="2300" i="1" dirty="0" smtClean="0">
                <a:solidFill>
                  <a:srgbClr val="434343"/>
                </a:solidFill>
              </a:rPr>
              <a:t> persona que no </a:t>
            </a:r>
            <a:r>
              <a:rPr lang="en-US" sz="2300" i="1" dirty="0" err="1" smtClean="0">
                <a:solidFill>
                  <a:srgbClr val="434343"/>
                </a:solidFill>
              </a:rPr>
              <a:t>es</a:t>
            </a:r>
            <a:r>
              <a:rPr lang="en-US" sz="2300" i="1" dirty="0" smtClean="0">
                <a:solidFill>
                  <a:srgbClr val="434343"/>
                </a:solidFill>
              </a:rPr>
              <a:t> </a:t>
            </a:r>
            <a:r>
              <a:rPr lang="en-US" sz="2300" i="1" dirty="0" err="1" smtClean="0">
                <a:solidFill>
                  <a:srgbClr val="434343"/>
                </a:solidFill>
              </a:rPr>
              <a:t>blanca</a:t>
            </a:r>
            <a:r>
              <a:rPr lang="en-US" sz="2300" i="1" dirty="0" smtClean="0">
                <a:solidFill>
                  <a:srgbClr val="434343"/>
                </a:solidFill>
              </a:rPr>
              <a:t> de la </a:t>
            </a:r>
            <a:r>
              <a:rPr lang="en-US" sz="2300" i="1" dirty="0" err="1" smtClean="0">
                <a:solidFill>
                  <a:srgbClr val="434343"/>
                </a:solidFill>
              </a:rPr>
              <a:t>clase</a:t>
            </a:r>
            <a:r>
              <a:rPr lang="en-US" sz="2300" b="0" i="1" u="none" strike="noStrike" cap="none" dirty="0" smtClean="0">
                <a:solidFill>
                  <a:srgbClr val="434343"/>
                </a:solidFill>
                <a:latin typeface="Arial"/>
                <a:ea typeface="Arial"/>
                <a:cs typeface="Arial"/>
                <a:sym typeface="Arial"/>
              </a:rPr>
              <a:t>.</a:t>
            </a:r>
            <a:endParaRPr sz="2300" dirty="0">
              <a:solidFill>
                <a:srgbClr val="434343"/>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pic>
        <p:nvPicPr>
          <p:cNvPr id="192" name="Google Shape;192;p12"/>
          <p:cNvPicPr preferRelativeResize="0"/>
          <p:nvPr/>
        </p:nvPicPr>
        <p:blipFill>
          <a:blip r:embed="rId3">
            <a:alphaModFix/>
          </a:blip>
          <a:stretch>
            <a:fillRect/>
          </a:stretch>
        </p:blipFill>
        <p:spPr>
          <a:xfrm>
            <a:off x="4146263" y="5286813"/>
            <a:ext cx="608175" cy="608175"/>
          </a:xfrm>
          <a:prstGeom prst="rect">
            <a:avLst/>
          </a:prstGeom>
          <a:noFill/>
          <a:ln>
            <a:noFill/>
          </a:ln>
        </p:spPr>
      </p:pic>
      <p:sp>
        <p:nvSpPr>
          <p:cNvPr id="193" name="Google Shape;193;p12"/>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rmAutofit/>
          </a:bodyPr>
          <a:lstStyle/>
          <a:p>
            <a:pPr lvl="0">
              <a:lnSpc>
                <a:spcPct val="85000"/>
              </a:lnSpc>
              <a:buClr>
                <a:schemeClr val="dk2"/>
              </a:buClr>
              <a:buSzPts val="4400"/>
            </a:pPr>
            <a:r>
              <a:rPr lang="en-US" sz="4400" b="1" dirty="0">
                <a:solidFill>
                  <a:schemeClr val="lt1"/>
                </a:solidFill>
                <a:highlight>
                  <a:srgbClr val="1480D1"/>
                </a:highlight>
              </a:rPr>
              <a:t> </a:t>
            </a:r>
            <a:r>
              <a:rPr lang="en-US" sz="4400" b="1" dirty="0" err="1">
                <a:solidFill>
                  <a:schemeClr val="lt1"/>
                </a:solidFill>
                <a:highlight>
                  <a:srgbClr val="1480D1"/>
                </a:highlight>
              </a:rPr>
              <a:t>Racismo</a:t>
            </a:r>
            <a:r>
              <a:rPr lang="en-US" sz="4400" b="1" dirty="0">
                <a:solidFill>
                  <a:schemeClr val="lt1"/>
                </a:solidFill>
                <a:highlight>
                  <a:srgbClr val="1480D1"/>
                </a:highlight>
              </a:rPr>
              <a:t> y </a:t>
            </a:r>
            <a:r>
              <a:rPr lang="en-US" sz="4400" b="1" dirty="0" err="1">
                <a:solidFill>
                  <a:schemeClr val="lt1"/>
                </a:solidFill>
                <a:highlight>
                  <a:srgbClr val="1480D1"/>
                </a:highlight>
              </a:rPr>
              <a:t>salud</a:t>
            </a:r>
            <a:r>
              <a:rPr lang="en-US" sz="4400" b="1" dirty="0">
                <a:solidFill>
                  <a:schemeClr val="lt1"/>
                </a:solidFill>
                <a:highlight>
                  <a:srgbClr val="1480D1"/>
                </a:highlight>
              </a:rPr>
              <a:t> sexual</a:t>
            </a:r>
            <a:endParaRPr sz="4400" b="1" cap="none" dirty="0">
              <a:solidFill>
                <a:schemeClr val="lt1"/>
              </a:solidFill>
              <a:highlight>
                <a:srgbClr val="1480D1"/>
              </a:highlight>
              <a:latin typeface="Arial"/>
              <a:ea typeface="Arial"/>
              <a:cs typeface="Arial"/>
              <a:sym typeface="Arial"/>
            </a:endParaRPr>
          </a:p>
          <a:p>
            <a:pPr marL="0" lvl="0" indent="0" algn="ctr" rtl="0">
              <a:lnSpc>
                <a:spcPct val="85000"/>
              </a:lnSpc>
              <a:spcBef>
                <a:spcPts val="0"/>
              </a:spcBef>
              <a:spcAft>
                <a:spcPts val="0"/>
              </a:spcAft>
              <a:buClr>
                <a:schemeClr val="dk2"/>
              </a:buClr>
              <a:buSzPts val="4400"/>
              <a:buFont typeface="Arial"/>
              <a:buNone/>
            </a:pPr>
            <a:r>
              <a:rPr lang="en-US" sz="2900" cap="none" dirty="0">
                <a:solidFill>
                  <a:schemeClr val="lt1"/>
                </a:solidFill>
                <a:highlight>
                  <a:srgbClr val="1480D1"/>
                </a:highlight>
                <a:latin typeface="Arial"/>
                <a:ea typeface="Arial"/>
                <a:cs typeface="Arial"/>
                <a:sym typeface="Arial"/>
              </a:rPr>
              <a:t>(</a:t>
            </a:r>
            <a:r>
              <a:rPr lang="en-US" sz="2900" dirty="0">
                <a:solidFill>
                  <a:schemeClr val="lt1"/>
                </a:solidFill>
                <a:highlight>
                  <a:srgbClr val="1480D1"/>
                </a:highlight>
              </a:rPr>
              <a:t>4</a:t>
            </a:r>
            <a:r>
              <a:rPr lang="en-US" sz="2900" cap="none" dirty="0">
                <a:solidFill>
                  <a:schemeClr val="lt1"/>
                </a:solidFill>
                <a:highlight>
                  <a:srgbClr val="1480D1"/>
                </a:highlight>
                <a:latin typeface="Arial"/>
                <a:ea typeface="Arial"/>
                <a:cs typeface="Arial"/>
                <a:sym typeface="Arial"/>
              </a:rPr>
              <a:t> </a:t>
            </a:r>
            <a:r>
              <a:rPr lang="en-US" sz="2900" dirty="0" smtClean="0">
                <a:solidFill>
                  <a:schemeClr val="lt1"/>
                </a:solidFill>
                <a:highlight>
                  <a:srgbClr val="1480D1"/>
                </a:highlight>
              </a:rPr>
              <a:t>de</a:t>
            </a:r>
            <a:r>
              <a:rPr lang="en-US" sz="2900" cap="none" dirty="0" smtClean="0">
                <a:solidFill>
                  <a:schemeClr val="lt1"/>
                </a:solidFill>
                <a:highlight>
                  <a:srgbClr val="1480D1"/>
                </a:highlight>
                <a:latin typeface="Arial"/>
                <a:ea typeface="Arial"/>
                <a:cs typeface="Arial"/>
                <a:sym typeface="Arial"/>
              </a:rPr>
              <a:t> </a:t>
            </a:r>
            <a:r>
              <a:rPr lang="en-US" sz="2900" cap="none" dirty="0">
                <a:solidFill>
                  <a:schemeClr val="lt1"/>
                </a:solidFill>
                <a:highlight>
                  <a:srgbClr val="1480D1"/>
                </a:highlight>
                <a:latin typeface="Arial"/>
                <a:ea typeface="Arial"/>
                <a:cs typeface="Arial"/>
                <a:sym typeface="Arial"/>
              </a:rPr>
              <a:t>8) </a:t>
            </a:r>
            <a:endParaRPr sz="2900" b="1" cap="none" dirty="0">
              <a:solidFill>
                <a:schemeClr val="lt1"/>
              </a:solidFill>
              <a:highlight>
                <a:srgbClr val="1480D1"/>
              </a:highlight>
              <a:latin typeface="Arial"/>
              <a:ea typeface="Arial"/>
              <a:cs typeface="Arial"/>
              <a:sym typeface="Arial"/>
            </a:endParaRPr>
          </a:p>
        </p:txBody>
      </p:sp>
      <p:sp>
        <p:nvSpPr>
          <p:cNvPr id="194" name="Google Shape;194;p12"/>
          <p:cNvSpPr txBox="1">
            <a:spLocks noGrp="1"/>
          </p:cNvSpPr>
          <p:nvPr>
            <p:ph type="body" idx="1"/>
          </p:nvPr>
        </p:nvSpPr>
        <p:spPr>
          <a:xfrm>
            <a:off x="50" y="5405500"/>
            <a:ext cx="9144000" cy="370800"/>
          </a:xfrm>
          <a:prstGeom prst="rect">
            <a:avLst/>
          </a:prstGeom>
          <a:noFill/>
          <a:ln>
            <a:noFill/>
          </a:ln>
        </p:spPr>
        <p:txBody>
          <a:bodyPr spcFirstLastPara="1" wrap="square" lIns="91425" tIns="45700" rIns="91425" bIns="45700" anchor="t" anchorCtr="0">
            <a:noAutofit/>
          </a:bodyPr>
          <a:lstStyle/>
          <a:p>
            <a:pPr marL="0" lvl="0" indent="0" algn="ctr" rtl="0">
              <a:lnSpc>
                <a:spcPct val="70000"/>
              </a:lnSpc>
              <a:spcBef>
                <a:spcPts val="0"/>
              </a:spcBef>
              <a:spcAft>
                <a:spcPts val="0"/>
              </a:spcAft>
              <a:buSzPts val="3300"/>
              <a:buNone/>
            </a:pPr>
            <a:r>
              <a:rPr lang="en-US" sz="2800" dirty="0" err="1" smtClean="0">
                <a:latin typeface="Arial"/>
                <a:ea typeface="Arial"/>
                <a:cs typeface="Arial"/>
                <a:sym typeface="Arial"/>
              </a:rPr>
              <a:t>Estructural</a:t>
            </a:r>
            <a:r>
              <a:rPr lang="en-US" sz="2800" dirty="0" smtClean="0">
                <a:latin typeface="Arial"/>
                <a:ea typeface="Arial"/>
                <a:cs typeface="Arial"/>
                <a:sym typeface="Arial"/>
              </a:rPr>
              <a:t> </a:t>
            </a:r>
            <a:r>
              <a:rPr lang="en-US" sz="2800" dirty="0">
                <a:latin typeface="Arial"/>
                <a:ea typeface="Arial"/>
                <a:cs typeface="Arial"/>
                <a:sym typeface="Arial"/>
              </a:rPr>
              <a:t>| </a:t>
            </a:r>
            <a:r>
              <a:rPr lang="en-US" sz="2800" dirty="0" err="1" smtClean="0">
                <a:latin typeface="Arial"/>
                <a:ea typeface="Arial"/>
                <a:cs typeface="Arial"/>
                <a:sym typeface="Arial"/>
              </a:rPr>
              <a:t>Institucional</a:t>
            </a:r>
            <a:r>
              <a:rPr lang="en-US" sz="2800" dirty="0" smtClean="0">
                <a:latin typeface="Arial"/>
                <a:ea typeface="Arial"/>
                <a:cs typeface="Arial"/>
                <a:sym typeface="Arial"/>
              </a:rPr>
              <a:t> </a:t>
            </a:r>
            <a:r>
              <a:rPr lang="en-US" sz="2800" dirty="0">
                <a:latin typeface="Arial"/>
                <a:ea typeface="Arial"/>
                <a:cs typeface="Arial"/>
                <a:sym typeface="Arial"/>
              </a:rPr>
              <a:t>|</a:t>
            </a:r>
            <a:r>
              <a:rPr lang="en-US" sz="2800" b="1" dirty="0">
                <a:solidFill>
                  <a:schemeClr val="lt1"/>
                </a:solidFill>
                <a:highlight>
                  <a:srgbClr val="FCCC36"/>
                </a:highlight>
              </a:rPr>
              <a:t> Interpersonal</a:t>
            </a:r>
            <a:r>
              <a:rPr lang="en-US" sz="2800" dirty="0"/>
              <a:t> | </a:t>
            </a:r>
            <a:r>
              <a:rPr lang="en-US" sz="2800" dirty="0" err="1" smtClean="0"/>
              <a:t>Internalizado</a:t>
            </a:r>
            <a:endParaRPr sz="2800" dirty="0">
              <a:solidFill>
                <a:schemeClr val="lt1"/>
              </a:solidFill>
              <a:highlight>
                <a:srgbClr val="F73080"/>
              </a:highlight>
            </a:endParaRPr>
          </a:p>
        </p:txBody>
      </p:sp>
      <p:cxnSp>
        <p:nvCxnSpPr>
          <p:cNvPr id="195" name="Google Shape;195;p12"/>
          <p:cNvCxnSpPr/>
          <p:nvPr/>
        </p:nvCxnSpPr>
        <p:spPr>
          <a:xfrm>
            <a:off x="540825" y="5162175"/>
            <a:ext cx="7962600" cy="0"/>
          </a:xfrm>
          <a:prstGeom prst="straightConnector1">
            <a:avLst/>
          </a:prstGeom>
          <a:noFill/>
          <a:ln w="19050" cap="flat" cmpd="sng">
            <a:solidFill>
              <a:srgbClr val="1480D1"/>
            </a:solidFill>
            <a:prstDash val="solid"/>
            <a:round/>
            <a:headEnd type="none" w="med" len="med"/>
            <a:tailEnd type="none" w="med" len="med"/>
          </a:ln>
        </p:spPr>
      </p:cxnSp>
      <p:sp>
        <p:nvSpPr>
          <p:cNvPr id="196" name="Google Shape;196;p12"/>
          <p:cNvSpPr/>
          <p:nvPr/>
        </p:nvSpPr>
        <p:spPr>
          <a:xfrm rot="-5400000">
            <a:off x="3032175" y="-7524"/>
            <a:ext cx="2979900" cy="6823500"/>
          </a:xfrm>
          <a:prstGeom prst="wedgeRectCallout">
            <a:avLst>
              <a:gd name="adj1" fmla="val -19525"/>
              <a:gd name="adj2" fmla="val 56409"/>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2"/>
          <p:cNvSpPr txBox="1"/>
          <p:nvPr/>
        </p:nvSpPr>
        <p:spPr>
          <a:xfrm>
            <a:off x="1352400" y="1970339"/>
            <a:ext cx="6195900" cy="2923837"/>
          </a:xfrm>
          <a:prstGeom prst="rect">
            <a:avLst/>
          </a:prstGeom>
          <a:noFill/>
          <a:ln>
            <a:noFill/>
          </a:ln>
        </p:spPr>
        <p:txBody>
          <a:bodyPr spcFirstLastPara="1" wrap="square" lIns="91425" tIns="45700" rIns="91425" bIns="45700" anchor="t" anchorCtr="0">
            <a:spAutoFit/>
          </a:bodyPr>
          <a:lstStyle/>
          <a:p>
            <a:pPr algn="ctr">
              <a:buClr>
                <a:schemeClr val="lt1"/>
              </a:buClr>
              <a:buSzPts val="3300"/>
            </a:pPr>
            <a:r>
              <a:rPr lang="es-ES" sz="2300" i="1" dirty="0">
                <a:solidFill>
                  <a:srgbClr val="434343"/>
                </a:solidFill>
              </a:rPr>
              <a:t>La enfermera de mi escuela vino a hablar a nuestro curso sobre control de la natalidad. Comenzó la clase preguntándome en frente de todos qué tipo de control de la natalidad usaba. Cuando le dije que ninguno, hizo una sonrisa burlona y continuó hablando sin preguntárselo a nadie más. Soy la única persona que no es blanca de la </a:t>
            </a:r>
            <a:r>
              <a:rPr lang="es-ES" sz="2300" i="1" dirty="0" smtClean="0">
                <a:solidFill>
                  <a:srgbClr val="434343"/>
                </a:solidFill>
              </a:rPr>
              <a:t>clase</a:t>
            </a:r>
            <a:r>
              <a:rPr lang="es-ES" sz="2300" i="1" dirty="0">
                <a:solidFill>
                  <a:srgbClr val="434343"/>
                </a:solidFill>
              </a:rPr>
              <a:t>.</a:t>
            </a:r>
            <a:endParaRPr lang="es-ES" sz="2300" dirty="0">
              <a:solidFill>
                <a:srgbClr val="434343"/>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13"/>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rmAutofit/>
          </a:bodyPr>
          <a:lstStyle/>
          <a:p>
            <a:pPr lvl="0">
              <a:lnSpc>
                <a:spcPct val="85000"/>
              </a:lnSpc>
              <a:buClr>
                <a:schemeClr val="dk2"/>
              </a:buClr>
              <a:buSzPts val="4400"/>
            </a:pPr>
            <a:r>
              <a:rPr lang="en-US" sz="4400" b="1" dirty="0">
                <a:solidFill>
                  <a:schemeClr val="lt1"/>
                </a:solidFill>
                <a:highlight>
                  <a:srgbClr val="1480D1"/>
                </a:highlight>
              </a:rPr>
              <a:t> </a:t>
            </a:r>
            <a:r>
              <a:rPr lang="en-US" sz="4400" b="1" dirty="0" err="1">
                <a:solidFill>
                  <a:schemeClr val="lt1"/>
                </a:solidFill>
                <a:highlight>
                  <a:srgbClr val="1480D1"/>
                </a:highlight>
              </a:rPr>
              <a:t>Racismo</a:t>
            </a:r>
            <a:r>
              <a:rPr lang="en-US" sz="4400" b="1" dirty="0">
                <a:solidFill>
                  <a:schemeClr val="lt1"/>
                </a:solidFill>
                <a:highlight>
                  <a:srgbClr val="1480D1"/>
                </a:highlight>
              </a:rPr>
              <a:t> y </a:t>
            </a:r>
            <a:r>
              <a:rPr lang="en-US" sz="4400" b="1" dirty="0" err="1">
                <a:solidFill>
                  <a:schemeClr val="lt1"/>
                </a:solidFill>
                <a:highlight>
                  <a:srgbClr val="1480D1"/>
                </a:highlight>
              </a:rPr>
              <a:t>salud</a:t>
            </a:r>
            <a:r>
              <a:rPr lang="en-US" sz="4400" b="1" dirty="0">
                <a:solidFill>
                  <a:schemeClr val="lt1"/>
                </a:solidFill>
                <a:highlight>
                  <a:srgbClr val="1480D1"/>
                </a:highlight>
              </a:rPr>
              <a:t> sexual</a:t>
            </a:r>
            <a:endParaRPr sz="4400" b="1" cap="none" dirty="0">
              <a:solidFill>
                <a:schemeClr val="lt1"/>
              </a:solidFill>
              <a:highlight>
                <a:srgbClr val="1480D1"/>
              </a:highlight>
              <a:latin typeface="Arial"/>
              <a:ea typeface="Arial"/>
              <a:cs typeface="Arial"/>
              <a:sym typeface="Arial"/>
            </a:endParaRPr>
          </a:p>
          <a:p>
            <a:pPr marL="0" lvl="0" indent="0" algn="ctr" rtl="0">
              <a:lnSpc>
                <a:spcPct val="85000"/>
              </a:lnSpc>
              <a:spcBef>
                <a:spcPts val="0"/>
              </a:spcBef>
              <a:spcAft>
                <a:spcPts val="0"/>
              </a:spcAft>
              <a:buClr>
                <a:schemeClr val="dk2"/>
              </a:buClr>
              <a:buSzPts val="4400"/>
              <a:buFont typeface="Arial"/>
              <a:buNone/>
            </a:pPr>
            <a:r>
              <a:rPr lang="en-US" sz="2900" cap="none" dirty="0">
                <a:solidFill>
                  <a:schemeClr val="lt1"/>
                </a:solidFill>
                <a:highlight>
                  <a:srgbClr val="1480D1"/>
                </a:highlight>
                <a:latin typeface="Arial"/>
                <a:ea typeface="Arial"/>
                <a:cs typeface="Arial"/>
                <a:sym typeface="Arial"/>
              </a:rPr>
              <a:t>(5 </a:t>
            </a:r>
            <a:r>
              <a:rPr lang="en-US" sz="2900" cap="none" dirty="0" smtClean="0">
                <a:solidFill>
                  <a:schemeClr val="lt1"/>
                </a:solidFill>
                <a:highlight>
                  <a:srgbClr val="1480D1"/>
                </a:highlight>
                <a:latin typeface="Arial"/>
                <a:ea typeface="Arial"/>
                <a:cs typeface="Arial"/>
                <a:sym typeface="Arial"/>
              </a:rPr>
              <a:t>de </a:t>
            </a:r>
            <a:r>
              <a:rPr lang="en-US" sz="2900" cap="none" dirty="0">
                <a:solidFill>
                  <a:schemeClr val="lt1"/>
                </a:solidFill>
                <a:highlight>
                  <a:srgbClr val="1480D1"/>
                </a:highlight>
                <a:latin typeface="Arial"/>
                <a:ea typeface="Arial"/>
                <a:cs typeface="Arial"/>
                <a:sym typeface="Arial"/>
              </a:rPr>
              <a:t>8) </a:t>
            </a:r>
            <a:endParaRPr sz="2900" b="1" cap="none" dirty="0">
              <a:solidFill>
                <a:schemeClr val="lt1"/>
              </a:solidFill>
              <a:highlight>
                <a:srgbClr val="1480D1"/>
              </a:highlight>
              <a:latin typeface="Arial"/>
              <a:ea typeface="Arial"/>
              <a:cs typeface="Arial"/>
              <a:sym typeface="Arial"/>
            </a:endParaRPr>
          </a:p>
        </p:txBody>
      </p:sp>
      <p:sp>
        <p:nvSpPr>
          <p:cNvPr id="204" name="Google Shape;204;p13"/>
          <p:cNvSpPr txBox="1">
            <a:spLocks noGrp="1"/>
          </p:cNvSpPr>
          <p:nvPr>
            <p:ph type="body" idx="1"/>
          </p:nvPr>
        </p:nvSpPr>
        <p:spPr>
          <a:xfrm>
            <a:off x="50" y="5405500"/>
            <a:ext cx="9144000" cy="795900"/>
          </a:xfrm>
          <a:prstGeom prst="rect">
            <a:avLst/>
          </a:prstGeom>
          <a:noFill/>
          <a:ln>
            <a:noFill/>
          </a:ln>
        </p:spPr>
        <p:txBody>
          <a:bodyPr spcFirstLastPara="1" wrap="square" lIns="91425" tIns="45700" rIns="91425" bIns="45700" anchor="t" anchorCtr="0">
            <a:noAutofit/>
          </a:bodyPr>
          <a:lstStyle/>
          <a:p>
            <a:pPr marL="0" lvl="0" indent="0" algn="ctr" rtl="0">
              <a:lnSpc>
                <a:spcPct val="70000"/>
              </a:lnSpc>
              <a:spcBef>
                <a:spcPts val="0"/>
              </a:spcBef>
              <a:spcAft>
                <a:spcPts val="0"/>
              </a:spcAft>
              <a:buSzPts val="3300"/>
              <a:buNone/>
            </a:pPr>
            <a:r>
              <a:rPr lang="en-US" sz="2800" dirty="0" err="1" smtClean="0"/>
              <a:t>Es</a:t>
            </a:r>
            <a:r>
              <a:rPr lang="en-US" sz="2800" dirty="0" err="1" smtClean="0">
                <a:latin typeface="Arial"/>
                <a:ea typeface="Arial"/>
                <a:cs typeface="Arial"/>
                <a:sym typeface="Arial"/>
              </a:rPr>
              <a:t>tructural</a:t>
            </a:r>
            <a:r>
              <a:rPr lang="en-US" sz="2800" dirty="0" smtClean="0">
                <a:latin typeface="Arial"/>
                <a:ea typeface="Arial"/>
                <a:cs typeface="Arial"/>
                <a:sym typeface="Arial"/>
              </a:rPr>
              <a:t> </a:t>
            </a:r>
            <a:r>
              <a:rPr lang="en-US" sz="2800" dirty="0">
                <a:latin typeface="Arial"/>
                <a:ea typeface="Arial"/>
                <a:cs typeface="Arial"/>
                <a:sym typeface="Arial"/>
              </a:rPr>
              <a:t>| </a:t>
            </a:r>
            <a:r>
              <a:rPr lang="en-US" sz="2800" dirty="0" err="1" smtClean="0">
                <a:latin typeface="Arial"/>
                <a:ea typeface="Arial"/>
                <a:cs typeface="Arial"/>
                <a:sym typeface="Arial"/>
              </a:rPr>
              <a:t>Institucional</a:t>
            </a:r>
            <a:r>
              <a:rPr lang="en-US" sz="2800" dirty="0" smtClean="0">
                <a:latin typeface="Arial"/>
                <a:ea typeface="Arial"/>
                <a:cs typeface="Arial"/>
                <a:sym typeface="Arial"/>
              </a:rPr>
              <a:t> </a:t>
            </a:r>
            <a:r>
              <a:rPr lang="en-US" sz="2800" dirty="0">
                <a:latin typeface="Arial"/>
                <a:ea typeface="Arial"/>
                <a:cs typeface="Arial"/>
                <a:sym typeface="Arial"/>
              </a:rPr>
              <a:t>| Interpersonal</a:t>
            </a:r>
            <a:r>
              <a:rPr lang="en-US" sz="2800" dirty="0"/>
              <a:t> | </a:t>
            </a:r>
            <a:r>
              <a:rPr lang="en-US" sz="2800" dirty="0" err="1" smtClean="0"/>
              <a:t>Internalizado</a:t>
            </a:r>
            <a:endParaRPr sz="2800" dirty="0">
              <a:solidFill>
                <a:schemeClr val="lt1"/>
              </a:solidFill>
              <a:highlight>
                <a:srgbClr val="F73080"/>
              </a:highlight>
            </a:endParaRPr>
          </a:p>
        </p:txBody>
      </p:sp>
      <p:cxnSp>
        <p:nvCxnSpPr>
          <p:cNvPr id="205" name="Google Shape;205;p13"/>
          <p:cNvCxnSpPr/>
          <p:nvPr/>
        </p:nvCxnSpPr>
        <p:spPr>
          <a:xfrm>
            <a:off x="540825" y="5162175"/>
            <a:ext cx="7962600" cy="0"/>
          </a:xfrm>
          <a:prstGeom prst="straightConnector1">
            <a:avLst/>
          </a:prstGeom>
          <a:noFill/>
          <a:ln w="19050" cap="flat" cmpd="sng">
            <a:solidFill>
              <a:srgbClr val="1480D1"/>
            </a:solidFill>
            <a:prstDash val="solid"/>
            <a:round/>
            <a:headEnd type="none" w="med" len="med"/>
            <a:tailEnd type="none" w="med" len="med"/>
          </a:ln>
        </p:spPr>
      </p:cxnSp>
      <p:sp>
        <p:nvSpPr>
          <p:cNvPr id="206" name="Google Shape;206;p13"/>
          <p:cNvSpPr/>
          <p:nvPr/>
        </p:nvSpPr>
        <p:spPr>
          <a:xfrm rot="-5400000">
            <a:off x="3032175" y="-7524"/>
            <a:ext cx="2979900" cy="6823500"/>
          </a:xfrm>
          <a:prstGeom prst="wedgeRectCallout">
            <a:avLst>
              <a:gd name="adj1" fmla="val -19525"/>
              <a:gd name="adj2" fmla="val 56409"/>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3"/>
          <p:cNvSpPr txBox="1"/>
          <p:nvPr/>
        </p:nvSpPr>
        <p:spPr>
          <a:xfrm>
            <a:off x="1392374" y="1956997"/>
            <a:ext cx="6259500" cy="300078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lt1"/>
              </a:buClr>
              <a:buSzPts val="3300"/>
              <a:buFont typeface="Arial"/>
              <a:buNone/>
            </a:pPr>
            <a:r>
              <a:rPr lang="en-US" sz="2700" i="1" dirty="0" err="1" smtClean="0">
                <a:solidFill>
                  <a:srgbClr val="434343"/>
                </a:solidFill>
              </a:rPr>
              <a:t>Una</a:t>
            </a:r>
            <a:r>
              <a:rPr lang="en-US" sz="2700" i="1" dirty="0" smtClean="0">
                <a:solidFill>
                  <a:srgbClr val="434343"/>
                </a:solidFill>
              </a:rPr>
              <a:t> </a:t>
            </a:r>
            <a:r>
              <a:rPr lang="en-US" sz="2700" i="1" dirty="0" err="1" smtClean="0">
                <a:solidFill>
                  <a:srgbClr val="434343"/>
                </a:solidFill>
              </a:rPr>
              <a:t>vez</a:t>
            </a:r>
            <a:r>
              <a:rPr lang="en-US" sz="2700" i="1" dirty="0" smtClean="0">
                <a:solidFill>
                  <a:srgbClr val="434343"/>
                </a:solidFill>
              </a:rPr>
              <a:t>, mi </a:t>
            </a:r>
            <a:r>
              <a:rPr lang="en-US" sz="2700" i="1" dirty="0" err="1" smtClean="0">
                <a:solidFill>
                  <a:srgbClr val="434343"/>
                </a:solidFill>
              </a:rPr>
              <a:t>hermano</a:t>
            </a:r>
            <a:r>
              <a:rPr lang="en-US" sz="2700" i="1" dirty="0" smtClean="0">
                <a:solidFill>
                  <a:srgbClr val="434343"/>
                </a:solidFill>
              </a:rPr>
              <a:t> y </a:t>
            </a:r>
            <a:r>
              <a:rPr lang="en-US" sz="2700" i="1" dirty="0" err="1" smtClean="0">
                <a:solidFill>
                  <a:srgbClr val="434343"/>
                </a:solidFill>
              </a:rPr>
              <a:t>su</a:t>
            </a:r>
            <a:r>
              <a:rPr lang="en-US" sz="2700" i="1" dirty="0" smtClean="0">
                <a:solidFill>
                  <a:srgbClr val="434343"/>
                </a:solidFill>
              </a:rPr>
              <a:t> </a:t>
            </a:r>
            <a:r>
              <a:rPr lang="en-US" sz="2700" i="1" dirty="0" err="1" smtClean="0">
                <a:solidFill>
                  <a:srgbClr val="434343"/>
                </a:solidFill>
              </a:rPr>
              <a:t>novio</a:t>
            </a:r>
            <a:r>
              <a:rPr lang="en-US" sz="2700" i="1" dirty="0" smtClean="0">
                <a:solidFill>
                  <a:srgbClr val="434343"/>
                </a:solidFill>
              </a:rPr>
              <a:t> </a:t>
            </a:r>
            <a:r>
              <a:rPr lang="en-US" sz="2700" i="1" dirty="0" err="1" smtClean="0">
                <a:solidFill>
                  <a:srgbClr val="434343"/>
                </a:solidFill>
              </a:rPr>
              <a:t>fueron</a:t>
            </a:r>
            <a:r>
              <a:rPr lang="en-US" sz="2700" i="1" dirty="0" smtClean="0">
                <a:solidFill>
                  <a:srgbClr val="434343"/>
                </a:solidFill>
              </a:rPr>
              <a:t> a </a:t>
            </a:r>
            <a:r>
              <a:rPr lang="en-US" sz="2700" i="1" dirty="0" err="1" smtClean="0">
                <a:solidFill>
                  <a:srgbClr val="434343"/>
                </a:solidFill>
              </a:rPr>
              <a:t>una</a:t>
            </a:r>
            <a:r>
              <a:rPr lang="en-US" sz="2700" i="1" dirty="0" smtClean="0">
                <a:solidFill>
                  <a:srgbClr val="434343"/>
                </a:solidFill>
              </a:rPr>
              <a:t> </a:t>
            </a:r>
            <a:r>
              <a:rPr lang="en-US" sz="2700" i="1" dirty="0" err="1" smtClean="0">
                <a:solidFill>
                  <a:srgbClr val="434343"/>
                </a:solidFill>
              </a:rPr>
              <a:t>campaña</a:t>
            </a:r>
            <a:r>
              <a:rPr lang="en-US" sz="2700" i="1" dirty="0" smtClean="0">
                <a:solidFill>
                  <a:srgbClr val="434343"/>
                </a:solidFill>
              </a:rPr>
              <a:t> de </a:t>
            </a:r>
            <a:r>
              <a:rPr lang="en-US" sz="2700" i="1" dirty="0" err="1" smtClean="0">
                <a:solidFill>
                  <a:srgbClr val="434343"/>
                </a:solidFill>
              </a:rPr>
              <a:t>donación</a:t>
            </a:r>
            <a:r>
              <a:rPr lang="en-US" sz="2700" i="1" dirty="0" smtClean="0">
                <a:solidFill>
                  <a:srgbClr val="434343"/>
                </a:solidFill>
              </a:rPr>
              <a:t> de </a:t>
            </a:r>
            <a:r>
              <a:rPr lang="en-US" sz="2700" i="1" dirty="0" err="1" smtClean="0">
                <a:solidFill>
                  <a:srgbClr val="434343"/>
                </a:solidFill>
              </a:rPr>
              <a:t>sangre</a:t>
            </a:r>
            <a:r>
              <a:rPr lang="en-US" sz="2700" i="1" dirty="0" smtClean="0">
                <a:solidFill>
                  <a:srgbClr val="434343"/>
                </a:solidFill>
              </a:rPr>
              <a:t> y </a:t>
            </a:r>
            <a:r>
              <a:rPr lang="en-US" sz="2700" i="1" dirty="0" err="1" smtClean="0">
                <a:solidFill>
                  <a:srgbClr val="434343"/>
                </a:solidFill>
              </a:rPr>
              <a:t>los</a:t>
            </a:r>
            <a:r>
              <a:rPr lang="en-US" sz="2700" i="1" dirty="0" smtClean="0">
                <a:solidFill>
                  <a:srgbClr val="434343"/>
                </a:solidFill>
              </a:rPr>
              <a:t> </a:t>
            </a:r>
            <a:r>
              <a:rPr lang="en-US" sz="2700" i="1" dirty="0" err="1" smtClean="0">
                <a:solidFill>
                  <a:srgbClr val="434343"/>
                </a:solidFill>
              </a:rPr>
              <a:t>rechazaron</a:t>
            </a:r>
            <a:r>
              <a:rPr lang="en-US" sz="2700" i="1" dirty="0" smtClean="0">
                <a:solidFill>
                  <a:srgbClr val="434343"/>
                </a:solidFill>
              </a:rPr>
              <a:t>. Les </a:t>
            </a:r>
            <a:r>
              <a:rPr lang="en-US" sz="2700" i="1" dirty="0" err="1" smtClean="0">
                <a:solidFill>
                  <a:srgbClr val="434343"/>
                </a:solidFill>
              </a:rPr>
              <a:t>dijeron</a:t>
            </a:r>
            <a:r>
              <a:rPr lang="en-US" sz="2700" i="1" dirty="0" smtClean="0">
                <a:solidFill>
                  <a:srgbClr val="434343"/>
                </a:solidFill>
              </a:rPr>
              <a:t> «No </a:t>
            </a:r>
            <a:r>
              <a:rPr lang="en-US" sz="2700" i="1" dirty="0" err="1" smtClean="0">
                <a:solidFill>
                  <a:srgbClr val="434343"/>
                </a:solidFill>
              </a:rPr>
              <a:t>podemos</a:t>
            </a:r>
            <a:r>
              <a:rPr lang="en-US" sz="2700" i="1" dirty="0" smtClean="0">
                <a:solidFill>
                  <a:srgbClr val="434343"/>
                </a:solidFill>
              </a:rPr>
              <a:t> </a:t>
            </a:r>
            <a:r>
              <a:rPr lang="en-US" sz="2700" i="1" dirty="0" err="1" smtClean="0">
                <a:solidFill>
                  <a:srgbClr val="434343"/>
                </a:solidFill>
              </a:rPr>
              <a:t>admitir</a:t>
            </a:r>
            <a:r>
              <a:rPr lang="en-US" sz="2700" i="1" dirty="0" smtClean="0">
                <a:solidFill>
                  <a:srgbClr val="434343"/>
                </a:solidFill>
              </a:rPr>
              <a:t> la </a:t>
            </a:r>
            <a:r>
              <a:rPr lang="en-US" sz="2700" i="1" dirty="0" err="1" smtClean="0">
                <a:solidFill>
                  <a:srgbClr val="434343"/>
                </a:solidFill>
              </a:rPr>
              <a:t>sangre</a:t>
            </a:r>
            <a:r>
              <a:rPr lang="en-US" sz="2700" i="1" dirty="0" smtClean="0">
                <a:solidFill>
                  <a:srgbClr val="434343"/>
                </a:solidFill>
              </a:rPr>
              <a:t> de personas </a:t>
            </a:r>
            <a:r>
              <a:rPr lang="en-US" sz="2700" i="1" dirty="0" err="1" smtClean="0">
                <a:solidFill>
                  <a:srgbClr val="434343"/>
                </a:solidFill>
              </a:rPr>
              <a:t>negras</a:t>
            </a:r>
            <a:r>
              <a:rPr lang="en-US" sz="2700" i="1" dirty="0" smtClean="0">
                <a:solidFill>
                  <a:srgbClr val="434343"/>
                </a:solidFill>
              </a:rPr>
              <a:t> </a:t>
            </a:r>
            <a:r>
              <a:rPr lang="en-US" sz="2700" i="1" dirty="0" err="1" smtClean="0">
                <a:solidFill>
                  <a:srgbClr val="434343"/>
                </a:solidFill>
              </a:rPr>
              <a:t>homosexuales</a:t>
            </a:r>
            <a:r>
              <a:rPr lang="en-US" sz="2700" i="1" dirty="0" smtClean="0">
                <a:solidFill>
                  <a:srgbClr val="434343"/>
                </a:solidFill>
              </a:rPr>
              <a:t>, </a:t>
            </a:r>
            <a:r>
              <a:rPr lang="en-US" sz="2700" i="1" dirty="0" err="1" smtClean="0">
                <a:solidFill>
                  <a:srgbClr val="434343"/>
                </a:solidFill>
              </a:rPr>
              <a:t>es</a:t>
            </a:r>
            <a:r>
              <a:rPr lang="en-US" sz="2700" i="1" dirty="0" smtClean="0">
                <a:solidFill>
                  <a:srgbClr val="434343"/>
                </a:solidFill>
              </a:rPr>
              <a:t> el </a:t>
            </a:r>
            <a:r>
              <a:rPr lang="en-US" sz="2700" i="1" dirty="0" err="1" smtClean="0">
                <a:solidFill>
                  <a:srgbClr val="434343"/>
                </a:solidFill>
              </a:rPr>
              <a:t>procedimiento</a:t>
            </a:r>
            <a:r>
              <a:rPr lang="en-US" sz="2700" i="1" dirty="0" smtClean="0">
                <a:solidFill>
                  <a:srgbClr val="434343"/>
                </a:solidFill>
              </a:rPr>
              <a:t> </a:t>
            </a:r>
            <a:r>
              <a:rPr lang="en-US" sz="2700" i="1" dirty="0" err="1" smtClean="0">
                <a:solidFill>
                  <a:srgbClr val="434343"/>
                </a:solidFill>
              </a:rPr>
              <a:t>estándar</a:t>
            </a:r>
            <a:r>
              <a:rPr lang="en-US" sz="2700" i="1" dirty="0" smtClean="0">
                <a:solidFill>
                  <a:srgbClr val="434343"/>
                </a:solidFill>
              </a:rPr>
              <a:t>» y les </a:t>
            </a:r>
            <a:r>
              <a:rPr lang="en-US" sz="2700" i="1" dirty="0" err="1" smtClean="0">
                <a:solidFill>
                  <a:srgbClr val="434343"/>
                </a:solidFill>
              </a:rPr>
              <a:t>pidió</a:t>
            </a:r>
            <a:r>
              <a:rPr lang="en-US" sz="2700" i="1" dirty="0" smtClean="0">
                <a:solidFill>
                  <a:srgbClr val="434343"/>
                </a:solidFill>
              </a:rPr>
              <a:t> que se </a:t>
            </a:r>
            <a:r>
              <a:rPr lang="en-US" sz="2700" i="1" dirty="0" err="1" smtClean="0">
                <a:solidFill>
                  <a:srgbClr val="434343"/>
                </a:solidFill>
              </a:rPr>
              <a:t>fueran</a:t>
            </a:r>
            <a:r>
              <a:rPr lang="en-US" sz="2700" b="0" i="1" u="none" strike="noStrike" cap="none" dirty="0" smtClean="0">
                <a:solidFill>
                  <a:srgbClr val="434343"/>
                </a:solidFill>
                <a:latin typeface="Arial"/>
                <a:ea typeface="Arial"/>
                <a:cs typeface="Arial"/>
                <a:sym typeface="Arial"/>
              </a:rPr>
              <a:t>.</a:t>
            </a:r>
            <a:endParaRPr sz="2700" dirty="0">
              <a:solidFill>
                <a:srgbClr val="434343"/>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pic>
        <p:nvPicPr>
          <p:cNvPr id="213" name="Google Shape;213;ge2909b7740_0_101"/>
          <p:cNvPicPr preferRelativeResize="0"/>
          <p:nvPr/>
        </p:nvPicPr>
        <p:blipFill>
          <a:blip r:embed="rId3">
            <a:alphaModFix/>
          </a:blip>
          <a:stretch>
            <a:fillRect/>
          </a:stretch>
        </p:blipFill>
        <p:spPr>
          <a:xfrm>
            <a:off x="2093474" y="5238374"/>
            <a:ext cx="795900" cy="795900"/>
          </a:xfrm>
          <a:prstGeom prst="rect">
            <a:avLst/>
          </a:prstGeom>
          <a:noFill/>
          <a:ln>
            <a:noFill/>
          </a:ln>
        </p:spPr>
      </p:pic>
      <p:sp>
        <p:nvSpPr>
          <p:cNvPr id="214" name="Google Shape;214;ge2909b7740_0_101"/>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rmAutofit/>
          </a:bodyPr>
          <a:lstStyle/>
          <a:p>
            <a:pPr lvl="0">
              <a:lnSpc>
                <a:spcPct val="85000"/>
              </a:lnSpc>
              <a:buClr>
                <a:schemeClr val="dk2"/>
              </a:buClr>
              <a:buSzPts val="4400"/>
            </a:pPr>
            <a:r>
              <a:rPr lang="en-US" sz="4400" b="1" dirty="0">
                <a:solidFill>
                  <a:schemeClr val="lt1"/>
                </a:solidFill>
                <a:highlight>
                  <a:srgbClr val="1480D1"/>
                </a:highlight>
              </a:rPr>
              <a:t> </a:t>
            </a:r>
            <a:r>
              <a:rPr lang="en-US" sz="4400" b="1" dirty="0" err="1">
                <a:solidFill>
                  <a:schemeClr val="lt1"/>
                </a:solidFill>
                <a:highlight>
                  <a:srgbClr val="1480D1"/>
                </a:highlight>
              </a:rPr>
              <a:t>Racismo</a:t>
            </a:r>
            <a:r>
              <a:rPr lang="en-US" sz="4400" b="1" dirty="0">
                <a:solidFill>
                  <a:schemeClr val="lt1"/>
                </a:solidFill>
                <a:highlight>
                  <a:srgbClr val="1480D1"/>
                </a:highlight>
              </a:rPr>
              <a:t> y </a:t>
            </a:r>
            <a:r>
              <a:rPr lang="en-US" sz="4400" b="1" dirty="0" err="1">
                <a:solidFill>
                  <a:schemeClr val="lt1"/>
                </a:solidFill>
                <a:highlight>
                  <a:srgbClr val="1480D1"/>
                </a:highlight>
              </a:rPr>
              <a:t>salud</a:t>
            </a:r>
            <a:r>
              <a:rPr lang="en-US" sz="4400" b="1" dirty="0">
                <a:solidFill>
                  <a:schemeClr val="lt1"/>
                </a:solidFill>
                <a:highlight>
                  <a:srgbClr val="1480D1"/>
                </a:highlight>
              </a:rPr>
              <a:t> sexual</a:t>
            </a:r>
            <a:endParaRPr sz="4400" b="1" cap="none" dirty="0">
              <a:solidFill>
                <a:schemeClr val="lt1"/>
              </a:solidFill>
              <a:highlight>
                <a:srgbClr val="1480D1"/>
              </a:highlight>
              <a:latin typeface="Arial"/>
              <a:ea typeface="Arial"/>
              <a:cs typeface="Arial"/>
              <a:sym typeface="Arial"/>
            </a:endParaRPr>
          </a:p>
          <a:p>
            <a:pPr marL="0" lvl="0" indent="0" algn="ctr" rtl="0">
              <a:lnSpc>
                <a:spcPct val="85000"/>
              </a:lnSpc>
              <a:spcBef>
                <a:spcPts val="0"/>
              </a:spcBef>
              <a:spcAft>
                <a:spcPts val="0"/>
              </a:spcAft>
              <a:buClr>
                <a:schemeClr val="dk2"/>
              </a:buClr>
              <a:buSzPts val="4400"/>
              <a:buFont typeface="Arial"/>
              <a:buNone/>
            </a:pPr>
            <a:r>
              <a:rPr lang="en-US" sz="2900" cap="none" dirty="0">
                <a:solidFill>
                  <a:schemeClr val="lt1"/>
                </a:solidFill>
                <a:highlight>
                  <a:srgbClr val="1480D1"/>
                </a:highlight>
                <a:latin typeface="Arial"/>
                <a:ea typeface="Arial"/>
                <a:cs typeface="Arial"/>
                <a:sym typeface="Arial"/>
              </a:rPr>
              <a:t>(</a:t>
            </a:r>
            <a:r>
              <a:rPr lang="en-US" sz="2900" dirty="0">
                <a:solidFill>
                  <a:schemeClr val="lt1"/>
                </a:solidFill>
                <a:highlight>
                  <a:srgbClr val="1480D1"/>
                </a:highlight>
              </a:rPr>
              <a:t>6</a:t>
            </a:r>
            <a:r>
              <a:rPr lang="en-US" sz="2900" cap="none" dirty="0">
                <a:solidFill>
                  <a:schemeClr val="lt1"/>
                </a:solidFill>
                <a:highlight>
                  <a:srgbClr val="1480D1"/>
                </a:highlight>
                <a:latin typeface="Arial"/>
                <a:ea typeface="Arial"/>
                <a:cs typeface="Arial"/>
                <a:sym typeface="Arial"/>
              </a:rPr>
              <a:t> </a:t>
            </a:r>
            <a:r>
              <a:rPr lang="en-US" sz="2900" dirty="0" smtClean="0">
                <a:solidFill>
                  <a:schemeClr val="lt1"/>
                </a:solidFill>
                <a:highlight>
                  <a:srgbClr val="1480D1"/>
                </a:highlight>
              </a:rPr>
              <a:t>de</a:t>
            </a:r>
            <a:r>
              <a:rPr lang="en-US" sz="2900" cap="none" dirty="0" smtClean="0">
                <a:solidFill>
                  <a:schemeClr val="lt1"/>
                </a:solidFill>
                <a:highlight>
                  <a:srgbClr val="1480D1"/>
                </a:highlight>
                <a:latin typeface="Arial"/>
                <a:ea typeface="Arial"/>
                <a:cs typeface="Arial"/>
                <a:sym typeface="Arial"/>
              </a:rPr>
              <a:t> </a:t>
            </a:r>
            <a:r>
              <a:rPr lang="en-US" sz="2900" cap="none" dirty="0">
                <a:solidFill>
                  <a:schemeClr val="lt1"/>
                </a:solidFill>
                <a:highlight>
                  <a:srgbClr val="1480D1"/>
                </a:highlight>
                <a:latin typeface="Arial"/>
                <a:ea typeface="Arial"/>
                <a:cs typeface="Arial"/>
                <a:sym typeface="Arial"/>
              </a:rPr>
              <a:t>8) </a:t>
            </a:r>
            <a:endParaRPr sz="2900" b="1" cap="none" dirty="0">
              <a:solidFill>
                <a:schemeClr val="lt1"/>
              </a:solidFill>
              <a:highlight>
                <a:srgbClr val="1480D1"/>
              </a:highlight>
              <a:latin typeface="Arial"/>
              <a:ea typeface="Arial"/>
              <a:cs typeface="Arial"/>
              <a:sym typeface="Arial"/>
            </a:endParaRPr>
          </a:p>
        </p:txBody>
      </p:sp>
      <p:sp>
        <p:nvSpPr>
          <p:cNvPr id="215" name="Google Shape;215;ge2909b7740_0_101"/>
          <p:cNvSpPr txBox="1">
            <a:spLocks noGrp="1"/>
          </p:cNvSpPr>
          <p:nvPr>
            <p:ph type="body" idx="1"/>
          </p:nvPr>
        </p:nvSpPr>
        <p:spPr>
          <a:xfrm>
            <a:off x="50" y="5405500"/>
            <a:ext cx="9144000" cy="795900"/>
          </a:xfrm>
          <a:prstGeom prst="rect">
            <a:avLst/>
          </a:prstGeom>
          <a:noFill/>
          <a:ln>
            <a:noFill/>
          </a:ln>
        </p:spPr>
        <p:txBody>
          <a:bodyPr spcFirstLastPara="1" wrap="square" lIns="91425" tIns="45700" rIns="91425" bIns="45700" anchor="t" anchorCtr="0">
            <a:noAutofit/>
          </a:bodyPr>
          <a:lstStyle/>
          <a:p>
            <a:pPr marL="0" lvl="0" indent="0" algn="ctr" rtl="0">
              <a:lnSpc>
                <a:spcPct val="70000"/>
              </a:lnSpc>
              <a:spcBef>
                <a:spcPts val="0"/>
              </a:spcBef>
              <a:spcAft>
                <a:spcPts val="0"/>
              </a:spcAft>
              <a:buSzPts val="3300"/>
              <a:buNone/>
            </a:pPr>
            <a:r>
              <a:rPr lang="en-US" sz="2800" dirty="0" err="1" smtClean="0"/>
              <a:t>Es</a:t>
            </a:r>
            <a:r>
              <a:rPr lang="en-US" sz="2800" dirty="0" err="1" smtClean="0">
                <a:latin typeface="Arial"/>
                <a:ea typeface="Arial"/>
                <a:cs typeface="Arial"/>
                <a:sym typeface="Arial"/>
              </a:rPr>
              <a:t>tructural</a:t>
            </a:r>
            <a:r>
              <a:rPr lang="en-US" sz="2800" dirty="0" smtClean="0">
                <a:latin typeface="Arial"/>
                <a:ea typeface="Arial"/>
                <a:cs typeface="Arial"/>
                <a:sym typeface="Arial"/>
              </a:rPr>
              <a:t> </a:t>
            </a:r>
            <a:r>
              <a:rPr lang="en-US" sz="2800" dirty="0">
                <a:latin typeface="Arial"/>
                <a:ea typeface="Arial"/>
                <a:cs typeface="Arial"/>
                <a:sym typeface="Arial"/>
              </a:rPr>
              <a:t>| </a:t>
            </a:r>
            <a:r>
              <a:rPr lang="en-US" sz="2800" b="1" dirty="0" err="1" smtClean="0">
                <a:solidFill>
                  <a:schemeClr val="lt1"/>
                </a:solidFill>
                <a:highlight>
                  <a:srgbClr val="F73080"/>
                </a:highlight>
              </a:rPr>
              <a:t>Institucional</a:t>
            </a:r>
            <a:r>
              <a:rPr lang="en-US" sz="2800" dirty="0" smtClean="0">
                <a:latin typeface="Arial"/>
                <a:ea typeface="Arial"/>
                <a:cs typeface="Arial"/>
                <a:sym typeface="Arial"/>
              </a:rPr>
              <a:t> </a:t>
            </a:r>
            <a:r>
              <a:rPr lang="en-US" sz="2800" dirty="0">
                <a:latin typeface="Arial"/>
                <a:ea typeface="Arial"/>
                <a:cs typeface="Arial"/>
                <a:sym typeface="Arial"/>
              </a:rPr>
              <a:t>| Interpersonal</a:t>
            </a:r>
            <a:r>
              <a:rPr lang="en-US" sz="2800" dirty="0"/>
              <a:t> | </a:t>
            </a:r>
            <a:r>
              <a:rPr lang="en-US" sz="2800" dirty="0" err="1" smtClean="0"/>
              <a:t>Internalizado</a:t>
            </a:r>
            <a:endParaRPr sz="2800" dirty="0">
              <a:solidFill>
                <a:schemeClr val="lt1"/>
              </a:solidFill>
              <a:highlight>
                <a:srgbClr val="F73080"/>
              </a:highlight>
            </a:endParaRPr>
          </a:p>
        </p:txBody>
      </p:sp>
      <p:cxnSp>
        <p:nvCxnSpPr>
          <p:cNvPr id="216" name="Google Shape;216;ge2909b7740_0_101"/>
          <p:cNvCxnSpPr/>
          <p:nvPr/>
        </p:nvCxnSpPr>
        <p:spPr>
          <a:xfrm>
            <a:off x="540825" y="5162175"/>
            <a:ext cx="7962600" cy="0"/>
          </a:xfrm>
          <a:prstGeom prst="straightConnector1">
            <a:avLst/>
          </a:prstGeom>
          <a:noFill/>
          <a:ln w="19050" cap="flat" cmpd="sng">
            <a:solidFill>
              <a:srgbClr val="1480D1"/>
            </a:solidFill>
            <a:prstDash val="solid"/>
            <a:round/>
            <a:headEnd type="none" w="med" len="med"/>
            <a:tailEnd type="none" w="med" len="med"/>
          </a:ln>
        </p:spPr>
      </p:cxnSp>
      <p:sp>
        <p:nvSpPr>
          <p:cNvPr id="217" name="Google Shape;217;ge2909b7740_0_101"/>
          <p:cNvSpPr/>
          <p:nvPr/>
        </p:nvSpPr>
        <p:spPr>
          <a:xfrm rot="-5400000">
            <a:off x="3032175" y="-7524"/>
            <a:ext cx="2979900" cy="6823500"/>
          </a:xfrm>
          <a:prstGeom prst="wedgeRectCallout">
            <a:avLst>
              <a:gd name="adj1" fmla="val -19525"/>
              <a:gd name="adj2" fmla="val 56409"/>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ge2909b7740_0_101"/>
          <p:cNvSpPr txBox="1"/>
          <p:nvPr/>
        </p:nvSpPr>
        <p:spPr>
          <a:xfrm>
            <a:off x="1392374" y="1914276"/>
            <a:ext cx="6259500" cy="3000781"/>
          </a:xfrm>
          <a:prstGeom prst="rect">
            <a:avLst/>
          </a:prstGeom>
          <a:noFill/>
          <a:ln>
            <a:noFill/>
          </a:ln>
        </p:spPr>
        <p:txBody>
          <a:bodyPr spcFirstLastPara="1" wrap="square" lIns="91425" tIns="45700" rIns="91425" bIns="45700" anchor="t" anchorCtr="0">
            <a:spAutoFit/>
          </a:bodyPr>
          <a:lstStyle/>
          <a:p>
            <a:pPr lvl="0" algn="ctr">
              <a:buClr>
                <a:schemeClr val="lt1"/>
              </a:buClr>
              <a:buSzPts val="3300"/>
            </a:pPr>
            <a:r>
              <a:rPr lang="es-ES" sz="2700" i="1" dirty="0">
                <a:solidFill>
                  <a:srgbClr val="434343"/>
                </a:solidFill>
              </a:rPr>
              <a:t>Una vez, mi hermano y su novio fueron a una campaña de donación de sangre y los rechazaron. Les dijeron «No podemos admitir la sangre de personas negras homosexuales, es el procedimiento estándar» y les pidió que se fueran.</a:t>
            </a:r>
            <a:endParaRPr lang="es-ES" sz="2700" dirty="0">
              <a:solidFill>
                <a:srgbClr val="434343"/>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15"/>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rmAutofit/>
          </a:bodyPr>
          <a:lstStyle/>
          <a:p>
            <a:pPr lvl="0">
              <a:lnSpc>
                <a:spcPct val="85000"/>
              </a:lnSpc>
              <a:buClr>
                <a:schemeClr val="dk2"/>
              </a:buClr>
              <a:buSzPts val="4400"/>
            </a:pPr>
            <a:r>
              <a:rPr lang="en-US" sz="4400" b="1" dirty="0">
                <a:solidFill>
                  <a:schemeClr val="lt1"/>
                </a:solidFill>
                <a:highlight>
                  <a:srgbClr val="1480D1"/>
                </a:highlight>
              </a:rPr>
              <a:t> </a:t>
            </a:r>
            <a:r>
              <a:rPr lang="en-US" sz="4400" b="1" dirty="0" err="1">
                <a:solidFill>
                  <a:schemeClr val="lt1"/>
                </a:solidFill>
                <a:highlight>
                  <a:srgbClr val="1480D1"/>
                </a:highlight>
              </a:rPr>
              <a:t>Racismo</a:t>
            </a:r>
            <a:r>
              <a:rPr lang="en-US" sz="4400" b="1" dirty="0">
                <a:solidFill>
                  <a:schemeClr val="lt1"/>
                </a:solidFill>
                <a:highlight>
                  <a:srgbClr val="1480D1"/>
                </a:highlight>
              </a:rPr>
              <a:t> y </a:t>
            </a:r>
            <a:r>
              <a:rPr lang="en-US" sz="4400" b="1" dirty="0" err="1">
                <a:solidFill>
                  <a:schemeClr val="lt1"/>
                </a:solidFill>
                <a:highlight>
                  <a:srgbClr val="1480D1"/>
                </a:highlight>
              </a:rPr>
              <a:t>salud</a:t>
            </a:r>
            <a:r>
              <a:rPr lang="en-US" sz="4400" b="1" dirty="0">
                <a:solidFill>
                  <a:schemeClr val="lt1"/>
                </a:solidFill>
                <a:highlight>
                  <a:srgbClr val="1480D1"/>
                </a:highlight>
              </a:rPr>
              <a:t> sexual</a:t>
            </a:r>
            <a:endParaRPr sz="4400" b="1" cap="none" dirty="0">
              <a:solidFill>
                <a:schemeClr val="lt1"/>
              </a:solidFill>
              <a:highlight>
                <a:srgbClr val="1480D1"/>
              </a:highlight>
              <a:latin typeface="Arial"/>
              <a:ea typeface="Arial"/>
              <a:cs typeface="Arial"/>
              <a:sym typeface="Arial"/>
            </a:endParaRPr>
          </a:p>
          <a:p>
            <a:pPr marL="0" lvl="0" indent="0" algn="ctr" rtl="0">
              <a:lnSpc>
                <a:spcPct val="85000"/>
              </a:lnSpc>
              <a:spcBef>
                <a:spcPts val="0"/>
              </a:spcBef>
              <a:spcAft>
                <a:spcPts val="0"/>
              </a:spcAft>
              <a:buClr>
                <a:schemeClr val="dk2"/>
              </a:buClr>
              <a:buSzPts val="4400"/>
              <a:buFont typeface="Arial"/>
              <a:buNone/>
            </a:pPr>
            <a:r>
              <a:rPr lang="en-US" sz="2900" cap="none" dirty="0">
                <a:solidFill>
                  <a:schemeClr val="lt1"/>
                </a:solidFill>
                <a:highlight>
                  <a:srgbClr val="1480D1"/>
                </a:highlight>
                <a:latin typeface="Arial"/>
                <a:ea typeface="Arial"/>
                <a:cs typeface="Arial"/>
                <a:sym typeface="Arial"/>
              </a:rPr>
              <a:t>(7 </a:t>
            </a:r>
            <a:r>
              <a:rPr lang="en-US" sz="2900" dirty="0" smtClean="0">
                <a:solidFill>
                  <a:schemeClr val="lt1"/>
                </a:solidFill>
                <a:highlight>
                  <a:srgbClr val="1480D1"/>
                </a:highlight>
              </a:rPr>
              <a:t>de </a:t>
            </a:r>
            <a:r>
              <a:rPr lang="en-US" sz="2900" cap="none" dirty="0" smtClean="0">
                <a:solidFill>
                  <a:schemeClr val="lt1"/>
                </a:solidFill>
                <a:highlight>
                  <a:srgbClr val="1480D1"/>
                </a:highlight>
                <a:latin typeface="Arial"/>
                <a:ea typeface="Arial"/>
                <a:cs typeface="Arial"/>
                <a:sym typeface="Arial"/>
              </a:rPr>
              <a:t>8</a:t>
            </a:r>
            <a:r>
              <a:rPr lang="en-US" sz="2900" cap="none" dirty="0">
                <a:solidFill>
                  <a:schemeClr val="lt1"/>
                </a:solidFill>
                <a:highlight>
                  <a:srgbClr val="1480D1"/>
                </a:highlight>
                <a:latin typeface="Arial"/>
                <a:ea typeface="Arial"/>
                <a:cs typeface="Arial"/>
                <a:sym typeface="Arial"/>
              </a:rPr>
              <a:t>) </a:t>
            </a:r>
            <a:endParaRPr sz="2900" b="1" cap="none" dirty="0">
              <a:solidFill>
                <a:schemeClr val="lt1"/>
              </a:solidFill>
              <a:highlight>
                <a:srgbClr val="1480D1"/>
              </a:highlight>
              <a:latin typeface="Arial"/>
              <a:ea typeface="Arial"/>
              <a:cs typeface="Arial"/>
              <a:sym typeface="Arial"/>
            </a:endParaRPr>
          </a:p>
        </p:txBody>
      </p:sp>
      <p:sp>
        <p:nvSpPr>
          <p:cNvPr id="225" name="Google Shape;225;p15"/>
          <p:cNvSpPr txBox="1">
            <a:spLocks noGrp="1"/>
          </p:cNvSpPr>
          <p:nvPr>
            <p:ph type="body" idx="1"/>
          </p:nvPr>
        </p:nvSpPr>
        <p:spPr>
          <a:xfrm>
            <a:off x="50" y="5405500"/>
            <a:ext cx="9144000" cy="795900"/>
          </a:xfrm>
          <a:prstGeom prst="rect">
            <a:avLst/>
          </a:prstGeom>
          <a:noFill/>
          <a:ln>
            <a:noFill/>
          </a:ln>
        </p:spPr>
        <p:txBody>
          <a:bodyPr spcFirstLastPara="1" wrap="square" lIns="91425" tIns="45700" rIns="91425" bIns="45700" anchor="t" anchorCtr="0">
            <a:noAutofit/>
          </a:bodyPr>
          <a:lstStyle/>
          <a:p>
            <a:pPr marL="0" lvl="0" indent="0" algn="ctr" rtl="0">
              <a:lnSpc>
                <a:spcPct val="70000"/>
              </a:lnSpc>
              <a:spcBef>
                <a:spcPts val="0"/>
              </a:spcBef>
              <a:spcAft>
                <a:spcPts val="0"/>
              </a:spcAft>
              <a:buSzPts val="3300"/>
              <a:buNone/>
            </a:pPr>
            <a:r>
              <a:rPr lang="en-US" sz="2800" dirty="0" err="1" smtClean="0">
                <a:latin typeface="Arial"/>
                <a:ea typeface="Arial"/>
                <a:cs typeface="Arial"/>
                <a:sym typeface="Arial"/>
              </a:rPr>
              <a:t>Estructural</a:t>
            </a:r>
            <a:r>
              <a:rPr lang="en-US" sz="2800" dirty="0" smtClean="0">
                <a:latin typeface="Arial"/>
                <a:ea typeface="Arial"/>
                <a:cs typeface="Arial"/>
                <a:sym typeface="Arial"/>
              </a:rPr>
              <a:t> </a:t>
            </a:r>
            <a:r>
              <a:rPr lang="en-US" sz="2800" dirty="0">
                <a:latin typeface="Arial"/>
                <a:ea typeface="Arial"/>
                <a:cs typeface="Arial"/>
                <a:sym typeface="Arial"/>
              </a:rPr>
              <a:t>| </a:t>
            </a:r>
            <a:r>
              <a:rPr lang="en-US" sz="2800" dirty="0" err="1" smtClean="0">
                <a:latin typeface="Arial"/>
                <a:ea typeface="Arial"/>
                <a:cs typeface="Arial"/>
                <a:sym typeface="Arial"/>
              </a:rPr>
              <a:t>Institucional</a:t>
            </a:r>
            <a:r>
              <a:rPr lang="en-US" sz="2800" dirty="0" smtClean="0">
                <a:latin typeface="Arial"/>
                <a:ea typeface="Arial"/>
                <a:cs typeface="Arial"/>
                <a:sym typeface="Arial"/>
              </a:rPr>
              <a:t> </a:t>
            </a:r>
            <a:r>
              <a:rPr lang="en-US" sz="2800" dirty="0">
                <a:latin typeface="Arial"/>
                <a:ea typeface="Arial"/>
                <a:cs typeface="Arial"/>
                <a:sym typeface="Arial"/>
              </a:rPr>
              <a:t>| Interpersonal</a:t>
            </a:r>
            <a:r>
              <a:rPr lang="en-US" sz="2800" dirty="0"/>
              <a:t> | </a:t>
            </a:r>
            <a:r>
              <a:rPr lang="en-US" sz="2800" dirty="0" err="1" smtClean="0"/>
              <a:t>Internalizado</a:t>
            </a:r>
            <a:endParaRPr sz="2800" dirty="0">
              <a:solidFill>
                <a:schemeClr val="lt1"/>
              </a:solidFill>
              <a:highlight>
                <a:srgbClr val="F73080"/>
              </a:highlight>
            </a:endParaRPr>
          </a:p>
        </p:txBody>
      </p:sp>
      <p:cxnSp>
        <p:nvCxnSpPr>
          <p:cNvPr id="226" name="Google Shape;226;p15"/>
          <p:cNvCxnSpPr/>
          <p:nvPr/>
        </p:nvCxnSpPr>
        <p:spPr>
          <a:xfrm>
            <a:off x="540825" y="5162175"/>
            <a:ext cx="7962600" cy="0"/>
          </a:xfrm>
          <a:prstGeom prst="straightConnector1">
            <a:avLst/>
          </a:prstGeom>
          <a:noFill/>
          <a:ln w="19050" cap="flat" cmpd="sng">
            <a:solidFill>
              <a:srgbClr val="1480D1"/>
            </a:solidFill>
            <a:prstDash val="solid"/>
            <a:round/>
            <a:headEnd type="none" w="med" len="med"/>
            <a:tailEnd type="none" w="med" len="med"/>
          </a:ln>
        </p:spPr>
      </p:cxnSp>
      <p:sp>
        <p:nvSpPr>
          <p:cNvPr id="227" name="Google Shape;227;p15"/>
          <p:cNvSpPr/>
          <p:nvPr/>
        </p:nvSpPr>
        <p:spPr>
          <a:xfrm rot="-5400000">
            <a:off x="3032175" y="-7524"/>
            <a:ext cx="2979900" cy="6823500"/>
          </a:xfrm>
          <a:prstGeom prst="wedgeRectCallout">
            <a:avLst>
              <a:gd name="adj1" fmla="val -19525"/>
              <a:gd name="adj2" fmla="val 56409"/>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15"/>
          <p:cNvSpPr txBox="1"/>
          <p:nvPr/>
        </p:nvSpPr>
        <p:spPr>
          <a:xfrm>
            <a:off x="1520325" y="2221150"/>
            <a:ext cx="6003600" cy="276995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400" i="1" dirty="0" err="1" smtClean="0">
                <a:solidFill>
                  <a:srgbClr val="434343"/>
                </a:solidFill>
              </a:rPr>
              <a:t>Amaba</a:t>
            </a:r>
            <a:r>
              <a:rPr lang="en-US" sz="2400" i="1" dirty="0" smtClean="0">
                <a:solidFill>
                  <a:srgbClr val="434343"/>
                </a:solidFill>
              </a:rPr>
              <a:t> </a:t>
            </a:r>
            <a:r>
              <a:rPr lang="en-US" sz="2400" i="1" dirty="0" err="1" smtClean="0">
                <a:solidFill>
                  <a:srgbClr val="434343"/>
                </a:solidFill>
              </a:rPr>
              <a:t>mis</a:t>
            </a:r>
            <a:r>
              <a:rPr lang="en-US" sz="2400" i="1" dirty="0" smtClean="0">
                <a:solidFill>
                  <a:srgbClr val="434343"/>
                </a:solidFill>
              </a:rPr>
              <a:t> </a:t>
            </a:r>
            <a:r>
              <a:rPr lang="en-US" sz="2400" i="1" dirty="0" err="1" smtClean="0">
                <a:solidFill>
                  <a:srgbClr val="434343"/>
                </a:solidFill>
              </a:rPr>
              <a:t>rastas</a:t>
            </a:r>
            <a:r>
              <a:rPr lang="en-US" sz="2400" i="1" dirty="0" smtClean="0">
                <a:solidFill>
                  <a:srgbClr val="434343"/>
                </a:solidFill>
              </a:rPr>
              <a:t> </a:t>
            </a:r>
            <a:r>
              <a:rPr lang="en-US" sz="2400" i="1" dirty="0" err="1" smtClean="0">
                <a:solidFill>
                  <a:srgbClr val="434343"/>
                </a:solidFill>
              </a:rPr>
              <a:t>largas</a:t>
            </a:r>
            <a:r>
              <a:rPr lang="en-US" sz="2400" i="1" dirty="0" smtClean="0">
                <a:solidFill>
                  <a:srgbClr val="434343"/>
                </a:solidFill>
              </a:rPr>
              <a:t>, hasta que </a:t>
            </a:r>
            <a:r>
              <a:rPr lang="en-US" sz="2400" i="1" dirty="0" err="1" smtClean="0">
                <a:solidFill>
                  <a:srgbClr val="434343"/>
                </a:solidFill>
              </a:rPr>
              <a:t>ya</a:t>
            </a:r>
            <a:r>
              <a:rPr lang="en-US" sz="2400" i="1" dirty="0" smtClean="0">
                <a:solidFill>
                  <a:srgbClr val="434343"/>
                </a:solidFill>
              </a:rPr>
              <a:t> no. </a:t>
            </a:r>
            <a:r>
              <a:rPr lang="en-US" sz="2400" i="1" dirty="0" err="1" smtClean="0">
                <a:solidFill>
                  <a:srgbClr val="434343"/>
                </a:solidFill>
              </a:rPr>
              <a:t>Cuando</a:t>
            </a:r>
            <a:r>
              <a:rPr lang="en-US" sz="2400" i="1" dirty="0" smtClean="0">
                <a:solidFill>
                  <a:srgbClr val="434343"/>
                </a:solidFill>
              </a:rPr>
              <a:t> </a:t>
            </a:r>
            <a:r>
              <a:rPr lang="en-US" sz="2400" i="1" dirty="0" err="1" smtClean="0">
                <a:solidFill>
                  <a:srgbClr val="434343"/>
                </a:solidFill>
              </a:rPr>
              <a:t>noté</a:t>
            </a:r>
            <a:r>
              <a:rPr lang="en-US" sz="2400" i="1" dirty="0" smtClean="0">
                <a:solidFill>
                  <a:srgbClr val="434343"/>
                </a:solidFill>
              </a:rPr>
              <a:t> que </a:t>
            </a:r>
            <a:r>
              <a:rPr lang="en-US" sz="2400" i="1" dirty="0" err="1" smtClean="0">
                <a:solidFill>
                  <a:srgbClr val="434343"/>
                </a:solidFill>
              </a:rPr>
              <a:t>todos</a:t>
            </a:r>
            <a:r>
              <a:rPr lang="en-US" sz="2400" i="1" dirty="0" smtClean="0">
                <a:solidFill>
                  <a:srgbClr val="434343"/>
                </a:solidFill>
              </a:rPr>
              <a:t> </a:t>
            </a:r>
            <a:r>
              <a:rPr lang="en-US" sz="2400" i="1" dirty="0" err="1" smtClean="0">
                <a:solidFill>
                  <a:srgbClr val="434343"/>
                </a:solidFill>
              </a:rPr>
              <a:t>en</a:t>
            </a:r>
            <a:r>
              <a:rPr lang="en-US" sz="2400" i="1" dirty="0" smtClean="0">
                <a:solidFill>
                  <a:srgbClr val="434343"/>
                </a:solidFill>
              </a:rPr>
              <a:t> mi casa me </a:t>
            </a:r>
            <a:r>
              <a:rPr lang="en-US" sz="2400" i="1" dirty="0" err="1" smtClean="0">
                <a:solidFill>
                  <a:srgbClr val="434343"/>
                </a:solidFill>
              </a:rPr>
              <a:t>decían</a:t>
            </a:r>
            <a:r>
              <a:rPr lang="en-US" sz="2400" i="1" dirty="0" smtClean="0">
                <a:solidFill>
                  <a:srgbClr val="434343"/>
                </a:solidFill>
              </a:rPr>
              <a:t> «</a:t>
            </a:r>
            <a:r>
              <a:rPr lang="en-US" sz="2400" i="1" dirty="0" err="1" smtClean="0">
                <a:solidFill>
                  <a:srgbClr val="434343"/>
                </a:solidFill>
              </a:rPr>
              <a:t>pelo</a:t>
            </a:r>
            <a:r>
              <a:rPr lang="en-US" sz="2400" i="1" dirty="0" smtClean="0">
                <a:solidFill>
                  <a:srgbClr val="434343"/>
                </a:solidFill>
              </a:rPr>
              <a:t> </a:t>
            </a:r>
            <a:r>
              <a:rPr lang="en-US" sz="2400" i="1" dirty="0" err="1" smtClean="0">
                <a:solidFill>
                  <a:srgbClr val="434343"/>
                </a:solidFill>
              </a:rPr>
              <a:t>malo</a:t>
            </a:r>
            <a:r>
              <a:rPr lang="en-US" sz="2400" i="1" dirty="0" smtClean="0">
                <a:solidFill>
                  <a:srgbClr val="434343"/>
                </a:solidFill>
              </a:rPr>
              <a:t>» y mi </a:t>
            </a:r>
            <a:r>
              <a:rPr lang="en-US" sz="2400" i="1" dirty="0" err="1" smtClean="0">
                <a:solidFill>
                  <a:srgbClr val="434343"/>
                </a:solidFill>
              </a:rPr>
              <a:t>consejero</a:t>
            </a:r>
            <a:r>
              <a:rPr lang="en-US" sz="2400" i="1" dirty="0" smtClean="0">
                <a:solidFill>
                  <a:srgbClr val="434343"/>
                </a:solidFill>
              </a:rPr>
              <a:t> me </a:t>
            </a:r>
            <a:r>
              <a:rPr lang="en-US" sz="2400" i="1" dirty="0" err="1" smtClean="0">
                <a:solidFill>
                  <a:srgbClr val="434343"/>
                </a:solidFill>
              </a:rPr>
              <a:t>dijo</a:t>
            </a:r>
            <a:r>
              <a:rPr lang="en-US" sz="2400" i="1" dirty="0" smtClean="0">
                <a:solidFill>
                  <a:srgbClr val="434343"/>
                </a:solidFill>
              </a:rPr>
              <a:t> que </a:t>
            </a:r>
            <a:r>
              <a:rPr lang="en-US" sz="2400" i="1" dirty="0" err="1" smtClean="0">
                <a:solidFill>
                  <a:srgbClr val="434343"/>
                </a:solidFill>
              </a:rPr>
              <a:t>nunca</a:t>
            </a:r>
            <a:r>
              <a:rPr lang="en-US" sz="2400" i="1" dirty="0" smtClean="0">
                <a:solidFill>
                  <a:srgbClr val="434343"/>
                </a:solidFill>
              </a:rPr>
              <a:t> </a:t>
            </a:r>
            <a:r>
              <a:rPr lang="en-US" sz="2400" i="1" dirty="0" err="1" smtClean="0">
                <a:solidFill>
                  <a:srgbClr val="434343"/>
                </a:solidFill>
              </a:rPr>
              <a:t>conseguiría</a:t>
            </a:r>
            <a:r>
              <a:rPr lang="en-US" sz="2400" i="1" dirty="0" smtClean="0">
                <a:solidFill>
                  <a:srgbClr val="434343"/>
                </a:solidFill>
              </a:rPr>
              <a:t> un </a:t>
            </a:r>
            <a:r>
              <a:rPr lang="en-US" sz="2400" i="1" dirty="0" err="1" smtClean="0">
                <a:solidFill>
                  <a:srgbClr val="434343"/>
                </a:solidFill>
              </a:rPr>
              <a:t>buen</a:t>
            </a:r>
            <a:r>
              <a:rPr lang="en-US" sz="2400" i="1" dirty="0" smtClean="0">
                <a:solidFill>
                  <a:srgbClr val="434343"/>
                </a:solidFill>
              </a:rPr>
              <a:t> </a:t>
            </a:r>
            <a:r>
              <a:rPr lang="en-US" sz="2400" i="1" dirty="0" err="1" smtClean="0">
                <a:solidFill>
                  <a:srgbClr val="434343"/>
                </a:solidFill>
              </a:rPr>
              <a:t>trabajo</a:t>
            </a:r>
            <a:r>
              <a:rPr lang="en-US" sz="2400" i="1" dirty="0" smtClean="0">
                <a:solidFill>
                  <a:srgbClr val="434343"/>
                </a:solidFill>
              </a:rPr>
              <a:t>, me las </a:t>
            </a:r>
            <a:r>
              <a:rPr lang="en-US" sz="2400" i="1" dirty="0" err="1" smtClean="0">
                <a:solidFill>
                  <a:srgbClr val="434343"/>
                </a:solidFill>
              </a:rPr>
              <a:t>saqué</a:t>
            </a:r>
            <a:r>
              <a:rPr lang="en-US" sz="2400" i="1" dirty="0" smtClean="0">
                <a:solidFill>
                  <a:srgbClr val="434343"/>
                </a:solidFill>
              </a:rPr>
              <a:t>. No </a:t>
            </a:r>
            <a:r>
              <a:rPr lang="en-US" sz="2400" i="1" dirty="0" err="1" smtClean="0">
                <a:solidFill>
                  <a:srgbClr val="434343"/>
                </a:solidFill>
              </a:rPr>
              <a:t>creo</a:t>
            </a:r>
            <a:r>
              <a:rPr lang="en-US" sz="2400" i="1" dirty="0" smtClean="0">
                <a:solidFill>
                  <a:srgbClr val="434343"/>
                </a:solidFill>
              </a:rPr>
              <a:t> que </a:t>
            </a:r>
            <a:r>
              <a:rPr lang="en-US" sz="2400" i="1" dirty="0" err="1" smtClean="0">
                <a:solidFill>
                  <a:srgbClr val="434343"/>
                </a:solidFill>
              </a:rPr>
              <a:t>tenga</a:t>
            </a:r>
            <a:r>
              <a:rPr lang="en-US" sz="2400" i="1" dirty="0" smtClean="0">
                <a:solidFill>
                  <a:srgbClr val="434343"/>
                </a:solidFill>
              </a:rPr>
              <a:t> nada </a:t>
            </a:r>
            <a:r>
              <a:rPr lang="en-US" sz="2400" i="1" dirty="0" err="1" smtClean="0">
                <a:solidFill>
                  <a:srgbClr val="434343"/>
                </a:solidFill>
              </a:rPr>
              <a:t>malo</a:t>
            </a:r>
            <a:r>
              <a:rPr lang="en-US" sz="2400" i="1" dirty="0" smtClean="0">
                <a:solidFill>
                  <a:srgbClr val="434343"/>
                </a:solidFill>
              </a:rPr>
              <a:t> </a:t>
            </a:r>
            <a:r>
              <a:rPr lang="en-US" sz="2400" i="1" dirty="0" err="1" smtClean="0">
                <a:solidFill>
                  <a:srgbClr val="434343"/>
                </a:solidFill>
              </a:rPr>
              <a:t>ahora</a:t>
            </a:r>
            <a:r>
              <a:rPr lang="en-US" sz="2400" i="1" dirty="0" smtClean="0">
                <a:solidFill>
                  <a:srgbClr val="434343"/>
                </a:solidFill>
              </a:rPr>
              <a:t> que </a:t>
            </a:r>
            <a:r>
              <a:rPr lang="en-US" sz="2400" i="1" dirty="0" err="1" smtClean="0">
                <a:solidFill>
                  <a:srgbClr val="434343"/>
                </a:solidFill>
              </a:rPr>
              <a:t>estoy</a:t>
            </a:r>
            <a:r>
              <a:rPr lang="en-US" sz="2400" i="1" dirty="0" smtClean="0">
                <a:solidFill>
                  <a:srgbClr val="434343"/>
                </a:solidFill>
              </a:rPr>
              <a:t> </a:t>
            </a:r>
            <a:r>
              <a:rPr lang="en-US" sz="2400" i="1" dirty="0" err="1" smtClean="0">
                <a:solidFill>
                  <a:srgbClr val="434343"/>
                </a:solidFill>
              </a:rPr>
              <a:t>prolijo</a:t>
            </a:r>
            <a:r>
              <a:rPr lang="en-US" sz="2400" i="1" dirty="0" smtClean="0">
                <a:solidFill>
                  <a:srgbClr val="434343"/>
                </a:solidFill>
              </a:rPr>
              <a:t>.</a:t>
            </a:r>
            <a:endParaRPr sz="2400" dirty="0">
              <a:solidFill>
                <a:srgbClr val="434343"/>
              </a:solidFill>
            </a:endParaRPr>
          </a:p>
          <a:p>
            <a:pPr marL="0" lvl="0" indent="0" algn="ctr" rtl="0">
              <a:spcBef>
                <a:spcPts val="0"/>
              </a:spcBef>
              <a:spcAft>
                <a:spcPts val="0"/>
              </a:spcAft>
              <a:buNone/>
            </a:pPr>
            <a:endParaRPr sz="2400" dirty="0">
              <a:solidFill>
                <a:srgbClr val="43434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4"/>
                                        </p:tgtEl>
                                        <p:attrNameLst>
                                          <p:attrName>style.visibility</p:attrName>
                                        </p:attrNameLst>
                                      </p:cBhvr>
                                      <p:to>
                                        <p:strVal val="visible"/>
                                      </p:to>
                                    </p:set>
                                    <p:animEffect transition="in" filter="fade">
                                      <p:cBhvr>
                                        <p:cTn id="7" dur="1000"/>
                                        <p:tgtEl>
                                          <p:spTgt spid="224"/>
                                        </p:tgtEl>
                                      </p:cBhvr>
                                    </p:animEffect>
                                  </p:childTnLst>
                                </p:cTn>
                              </p:par>
                              <p:par>
                                <p:cTn id="8" presetID="10" presetClass="entr" presetSubtype="0" fill="hold" nodeType="withEffect">
                                  <p:stCondLst>
                                    <p:cond delay="0"/>
                                  </p:stCondLst>
                                  <p:childTnLst>
                                    <p:set>
                                      <p:cBhvr>
                                        <p:cTn id="9" dur="1" fill="hold">
                                          <p:stCondLst>
                                            <p:cond delay="0"/>
                                          </p:stCondLst>
                                        </p:cTn>
                                        <p:tgtEl>
                                          <p:spTgt spid="225"/>
                                        </p:tgtEl>
                                        <p:attrNameLst>
                                          <p:attrName>style.visibility</p:attrName>
                                        </p:attrNameLst>
                                      </p:cBhvr>
                                      <p:to>
                                        <p:strVal val="visible"/>
                                      </p:to>
                                    </p:set>
                                    <p:animEffect transition="in" filter="fade">
                                      <p:cBhvr>
                                        <p:cTn id="10" dur="1000"/>
                                        <p:tgtEl>
                                          <p:spTgt spid="225"/>
                                        </p:tgtEl>
                                      </p:cBhvr>
                                    </p:animEffect>
                                  </p:childTnLst>
                                </p:cTn>
                              </p:par>
                              <p:par>
                                <p:cTn id="11" presetID="10" presetClass="entr" presetSubtype="0" fill="hold" nodeType="withEffect">
                                  <p:stCondLst>
                                    <p:cond delay="0"/>
                                  </p:stCondLst>
                                  <p:childTnLst>
                                    <p:set>
                                      <p:cBhvr>
                                        <p:cTn id="12" dur="1" fill="hold">
                                          <p:stCondLst>
                                            <p:cond delay="0"/>
                                          </p:stCondLst>
                                        </p:cTn>
                                        <p:tgtEl>
                                          <p:spTgt spid="226"/>
                                        </p:tgtEl>
                                        <p:attrNameLst>
                                          <p:attrName>style.visibility</p:attrName>
                                        </p:attrNameLst>
                                      </p:cBhvr>
                                      <p:to>
                                        <p:strVal val="visible"/>
                                      </p:to>
                                    </p:set>
                                    <p:animEffect transition="in" filter="fade">
                                      <p:cBhvr>
                                        <p:cTn id="13" dur="1000"/>
                                        <p:tgtEl>
                                          <p:spTgt spid="226"/>
                                        </p:tgtEl>
                                      </p:cBhvr>
                                    </p:animEffect>
                                  </p:childTnLst>
                                </p:cTn>
                              </p:par>
                              <p:par>
                                <p:cTn id="14" presetID="10" presetClass="entr" presetSubtype="0" fill="hold" nodeType="withEffect">
                                  <p:stCondLst>
                                    <p:cond delay="0"/>
                                  </p:stCondLst>
                                  <p:childTnLst>
                                    <p:set>
                                      <p:cBhvr>
                                        <p:cTn id="15" dur="1" fill="hold">
                                          <p:stCondLst>
                                            <p:cond delay="0"/>
                                          </p:stCondLst>
                                        </p:cTn>
                                        <p:tgtEl>
                                          <p:spTgt spid="227"/>
                                        </p:tgtEl>
                                        <p:attrNameLst>
                                          <p:attrName>style.visibility</p:attrName>
                                        </p:attrNameLst>
                                      </p:cBhvr>
                                      <p:to>
                                        <p:strVal val="visible"/>
                                      </p:to>
                                    </p:set>
                                    <p:animEffect transition="in" filter="fade">
                                      <p:cBhvr>
                                        <p:cTn id="16" dur="1000"/>
                                        <p:tgtEl>
                                          <p:spTgt spid="227"/>
                                        </p:tgtEl>
                                      </p:cBhvr>
                                    </p:animEffect>
                                  </p:childTnLst>
                                </p:cTn>
                              </p:par>
                              <p:par>
                                <p:cTn id="17" presetID="10" presetClass="entr" presetSubtype="0" fill="hold" nodeType="withEffect">
                                  <p:stCondLst>
                                    <p:cond delay="0"/>
                                  </p:stCondLst>
                                  <p:childTnLst>
                                    <p:set>
                                      <p:cBhvr>
                                        <p:cTn id="18" dur="1" fill="hold">
                                          <p:stCondLst>
                                            <p:cond delay="0"/>
                                          </p:stCondLst>
                                        </p:cTn>
                                        <p:tgtEl>
                                          <p:spTgt spid="228"/>
                                        </p:tgtEl>
                                        <p:attrNameLst>
                                          <p:attrName>style.visibility</p:attrName>
                                        </p:attrNameLst>
                                      </p:cBhvr>
                                      <p:to>
                                        <p:strVal val="visible"/>
                                      </p:to>
                                    </p:set>
                                    <p:animEffect transition="in" filter="fade">
                                      <p:cBhvr>
                                        <p:cTn id="19" dur="1000"/>
                                        <p:tgtEl>
                                          <p:spTgt spid="2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pic>
        <p:nvPicPr>
          <p:cNvPr id="234" name="Google Shape;234;ge2909b7740_0_82"/>
          <p:cNvPicPr preferRelativeResize="0"/>
          <p:nvPr/>
        </p:nvPicPr>
        <p:blipFill>
          <a:blip r:embed="rId3">
            <a:alphaModFix/>
          </a:blip>
          <a:stretch>
            <a:fillRect/>
          </a:stretch>
        </p:blipFill>
        <p:spPr>
          <a:xfrm rot="-1460632">
            <a:off x="6377842" y="5139725"/>
            <a:ext cx="903100" cy="855950"/>
          </a:xfrm>
          <a:prstGeom prst="rect">
            <a:avLst/>
          </a:prstGeom>
          <a:noFill/>
          <a:ln>
            <a:noFill/>
          </a:ln>
        </p:spPr>
      </p:pic>
      <p:sp>
        <p:nvSpPr>
          <p:cNvPr id="235" name="Google Shape;235;ge2909b7740_0_82"/>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rmAutofit/>
          </a:bodyPr>
          <a:lstStyle/>
          <a:p>
            <a:pPr lvl="0">
              <a:lnSpc>
                <a:spcPct val="85000"/>
              </a:lnSpc>
              <a:buClr>
                <a:schemeClr val="dk2"/>
              </a:buClr>
              <a:buSzPts val="4400"/>
            </a:pPr>
            <a:r>
              <a:rPr lang="en-US" sz="4400" b="1" dirty="0" err="1">
                <a:solidFill>
                  <a:schemeClr val="lt1"/>
                </a:solidFill>
                <a:highlight>
                  <a:srgbClr val="1480D1"/>
                </a:highlight>
              </a:rPr>
              <a:t>Racismo</a:t>
            </a:r>
            <a:r>
              <a:rPr lang="en-US" sz="4400" b="1" dirty="0">
                <a:solidFill>
                  <a:schemeClr val="lt1"/>
                </a:solidFill>
                <a:highlight>
                  <a:srgbClr val="1480D1"/>
                </a:highlight>
              </a:rPr>
              <a:t> y </a:t>
            </a:r>
            <a:r>
              <a:rPr lang="en-US" sz="4400" b="1" dirty="0" err="1">
                <a:solidFill>
                  <a:schemeClr val="lt1"/>
                </a:solidFill>
                <a:highlight>
                  <a:srgbClr val="1480D1"/>
                </a:highlight>
              </a:rPr>
              <a:t>salud</a:t>
            </a:r>
            <a:r>
              <a:rPr lang="en-US" sz="4400" b="1" dirty="0">
                <a:solidFill>
                  <a:schemeClr val="lt1"/>
                </a:solidFill>
                <a:highlight>
                  <a:srgbClr val="1480D1"/>
                </a:highlight>
              </a:rPr>
              <a:t> </a:t>
            </a:r>
            <a:r>
              <a:rPr lang="en-US" sz="4400" b="1" dirty="0" smtClean="0">
                <a:solidFill>
                  <a:schemeClr val="lt1"/>
                </a:solidFill>
                <a:highlight>
                  <a:srgbClr val="1480D1"/>
                </a:highlight>
              </a:rPr>
              <a:t>sexual</a:t>
            </a:r>
            <a:br>
              <a:rPr lang="en-US" sz="4400" b="1" dirty="0" smtClean="0">
                <a:solidFill>
                  <a:schemeClr val="lt1"/>
                </a:solidFill>
                <a:highlight>
                  <a:srgbClr val="1480D1"/>
                </a:highlight>
              </a:rPr>
            </a:br>
            <a:r>
              <a:rPr lang="en-US" sz="2900" cap="none" dirty="0" smtClean="0">
                <a:solidFill>
                  <a:schemeClr val="lt1"/>
                </a:solidFill>
                <a:highlight>
                  <a:srgbClr val="1480D1"/>
                </a:highlight>
                <a:latin typeface="Arial"/>
                <a:ea typeface="Arial"/>
                <a:cs typeface="Arial"/>
                <a:sym typeface="Arial"/>
              </a:rPr>
              <a:t>(</a:t>
            </a:r>
            <a:r>
              <a:rPr lang="en-US" sz="2900" dirty="0" smtClean="0">
                <a:solidFill>
                  <a:schemeClr val="lt1"/>
                </a:solidFill>
                <a:highlight>
                  <a:srgbClr val="1480D1"/>
                </a:highlight>
              </a:rPr>
              <a:t>8</a:t>
            </a:r>
            <a:r>
              <a:rPr lang="en-US" sz="2900" cap="none" dirty="0" smtClean="0">
                <a:solidFill>
                  <a:schemeClr val="lt1"/>
                </a:solidFill>
                <a:highlight>
                  <a:srgbClr val="1480D1"/>
                </a:highlight>
                <a:latin typeface="Arial"/>
                <a:ea typeface="Arial"/>
                <a:cs typeface="Arial"/>
                <a:sym typeface="Arial"/>
              </a:rPr>
              <a:t> </a:t>
            </a:r>
            <a:r>
              <a:rPr lang="en-US" sz="2900" dirty="0" smtClean="0">
                <a:solidFill>
                  <a:schemeClr val="lt1"/>
                </a:solidFill>
                <a:highlight>
                  <a:srgbClr val="1480D1"/>
                </a:highlight>
              </a:rPr>
              <a:t>de</a:t>
            </a:r>
            <a:r>
              <a:rPr lang="en-US" sz="2900" cap="none" dirty="0" smtClean="0">
                <a:solidFill>
                  <a:schemeClr val="lt1"/>
                </a:solidFill>
                <a:highlight>
                  <a:srgbClr val="1480D1"/>
                </a:highlight>
                <a:latin typeface="Arial"/>
                <a:ea typeface="Arial"/>
                <a:cs typeface="Arial"/>
                <a:sym typeface="Arial"/>
              </a:rPr>
              <a:t> </a:t>
            </a:r>
            <a:r>
              <a:rPr lang="en-US" sz="2900" cap="none" dirty="0">
                <a:solidFill>
                  <a:schemeClr val="lt1"/>
                </a:solidFill>
                <a:highlight>
                  <a:srgbClr val="1480D1"/>
                </a:highlight>
                <a:latin typeface="Arial"/>
                <a:ea typeface="Arial"/>
                <a:cs typeface="Arial"/>
                <a:sym typeface="Arial"/>
              </a:rPr>
              <a:t>8) </a:t>
            </a:r>
            <a:endParaRPr sz="2900" b="1" cap="none" dirty="0">
              <a:solidFill>
                <a:schemeClr val="lt1"/>
              </a:solidFill>
              <a:highlight>
                <a:srgbClr val="1480D1"/>
              </a:highlight>
              <a:latin typeface="Arial"/>
              <a:ea typeface="Arial"/>
              <a:cs typeface="Arial"/>
              <a:sym typeface="Arial"/>
            </a:endParaRPr>
          </a:p>
        </p:txBody>
      </p:sp>
      <p:sp>
        <p:nvSpPr>
          <p:cNvPr id="236" name="Google Shape;236;ge2909b7740_0_82"/>
          <p:cNvSpPr txBox="1">
            <a:spLocks noGrp="1"/>
          </p:cNvSpPr>
          <p:nvPr>
            <p:ph type="body" idx="1"/>
          </p:nvPr>
        </p:nvSpPr>
        <p:spPr>
          <a:xfrm>
            <a:off x="50" y="5405500"/>
            <a:ext cx="9144000" cy="795900"/>
          </a:xfrm>
          <a:prstGeom prst="rect">
            <a:avLst/>
          </a:prstGeom>
          <a:noFill/>
          <a:ln>
            <a:noFill/>
          </a:ln>
        </p:spPr>
        <p:txBody>
          <a:bodyPr spcFirstLastPara="1" wrap="square" lIns="91425" tIns="45700" rIns="91425" bIns="45700" anchor="t" anchorCtr="0">
            <a:noAutofit/>
          </a:bodyPr>
          <a:lstStyle/>
          <a:p>
            <a:pPr marL="0" lvl="0" indent="0" algn="ctr" rtl="0">
              <a:lnSpc>
                <a:spcPct val="70000"/>
              </a:lnSpc>
              <a:spcBef>
                <a:spcPts val="0"/>
              </a:spcBef>
              <a:spcAft>
                <a:spcPts val="0"/>
              </a:spcAft>
              <a:buSzPts val="3300"/>
              <a:buNone/>
            </a:pPr>
            <a:r>
              <a:rPr lang="en-US" sz="2800" dirty="0" err="1" smtClean="0"/>
              <a:t>Es</a:t>
            </a:r>
            <a:r>
              <a:rPr lang="en-US" sz="2800" dirty="0" err="1" smtClean="0">
                <a:latin typeface="Arial"/>
                <a:ea typeface="Arial"/>
                <a:cs typeface="Arial"/>
                <a:sym typeface="Arial"/>
              </a:rPr>
              <a:t>tructural</a:t>
            </a:r>
            <a:r>
              <a:rPr lang="en-US" sz="2800" dirty="0" smtClean="0">
                <a:latin typeface="Arial"/>
                <a:ea typeface="Arial"/>
                <a:cs typeface="Arial"/>
                <a:sym typeface="Arial"/>
              </a:rPr>
              <a:t> </a:t>
            </a:r>
            <a:r>
              <a:rPr lang="en-US" sz="2800" dirty="0">
                <a:latin typeface="Arial"/>
                <a:ea typeface="Arial"/>
                <a:cs typeface="Arial"/>
                <a:sym typeface="Arial"/>
              </a:rPr>
              <a:t>| </a:t>
            </a:r>
            <a:r>
              <a:rPr lang="en-US" sz="2800" dirty="0" err="1" smtClean="0">
                <a:latin typeface="Arial"/>
                <a:ea typeface="Arial"/>
                <a:cs typeface="Arial"/>
                <a:sym typeface="Arial"/>
              </a:rPr>
              <a:t>Institucional</a:t>
            </a:r>
            <a:r>
              <a:rPr lang="en-US" sz="2800" dirty="0" smtClean="0">
                <a:latin typeface="Arial"/>
                <a:ea typeface="Arial"/>
                <a:cs typeface="Arial"/>
                <a:sym typeface="Arial"/>
              </a:rPr>
              <a:t> </a:t>
            </a:r>
            <a:r>
              <a:rPr lang="en-US" sz="2800" dirty="0">
                <a:latin typeface="Arial"/>
                <a:ea typeface="Arial"/>
                <a:cs typeface="Arial"/>
                <a:sym typeface="Arial"/>
              </a:rPr>
              <a:t>| Interpersonal</a:t>
            </a:r>
            <a:r>
              <a:rPr lang="en-US" sz="2800" dirty="0"/>
              <a:t> |</a:t>
            </a:r>
            <a:r>
              <a:rPr lang="en-US" sz="2800" b="1" dirty="0">
                <a:solidFill>
                  <a:schemeClr val="lt1"/>
                </a:solidFill>
                <a:highlight>
                  <a:srgbClr val="F73080"/>
                </a:highlight>
              </a:rPr>
              <a:t> </a:t>
            </a:r>
            <a:r>
              <a:rPr lang="en-US" sz="2800" b="1" dirty="0" err="1" smtClean="0">
                <a:solidFill>
                  <a:schemeClr val="lt1"/>
                </a:solidFill>
                <a:highlight>
                  <a:srgbClr val="F73080"/>
                </a:highlight>
              </a:rPr>
              <a:t>Internalizado</a:t>
            </a:r>
            <a:endParaRPr sz="2800" b="1" dirty="0">
              <a:solidFill>
                <a:schemeClr val="lt1"/>
              </a:solidFill>
              <a:highlight>
                <a:srgbClr val="F73080"/>
              </a:highlight>
            </a:endParaRPr>
          </a:p>
        </p:txBody>
      </p:sp>
      <p:cxnSp>
        <p:nvCxnSpPr>
          <p:cNvPr id="237" name="Google Shape;237;ge2909b7740_0_82"/>
          <p:cNvCxnSpPr/>
          <p:nvPr/>
        </p:nvCxnSpPr>
        <p:spPr>
          <a:xfrm>
            <a:off x="540825" y="5162175"/>
            <a:ext cx="7962600" cy="0"/>
          </a:xfrm>
          <a:prstGeom prst="straightConnector1">
            <a:avLst/>
          </a:prstGeom>
          <a:noFill/>
          <a:ln w="19050" cap="flat" cmpd="sng">
            <a:solidFill>
              <a:srgbClr val="1480D1"/>
            </a:solidFill>
            <a:prstDash val="solid"/>
            <a:round/>
            <a:headEnd type="none" w="med" len="med"/>
            <a:tailEnd type="none" w="med" len="med"/>
          </a:ln>
        </p:spPr>
      </p:cxnSp>
      <p:sp>
        <p:nvSpPr>
          <p:cNvPr id="238" name="Google Shape;238;ge2909b7740_0_82"/>
          <p:cNvSpPr/>
          <p:nvPr/>
        </p:nvSpPr>
        <p:spPr>
          <a:xfrm rot="-5400000">
            <a:off x="3032175" y="-7524"/>
            <a:ext cx="2979900" cy="6823500"/>
          </a:xfrm>
          <a:prstGeom prst="wedgeRectCallout">
            <a:avLst>
              <a:gd name="adj1" fmla="val -19525"/>
              <a:gd name="adj2" fmla="val 56409"/>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ge2909b7740_0_82"/>
          <p:cNvSpPr txBox="1"/>
          <p:nvPr/>
        </p:nvSpPr>
        <p:spPr>
          <a:xfrm>
            <a:off x="1520325" y="2221150"/>
            <a:ext cx="6003600" cy="2400627"/>
          </a:xfrm>
          <a:prstGeom prst="rect">
            <a:avLst/>
          </a:prstGeom>
          <a:noFill/>
          <a:ln>
            <a:noFill/>
          </a:ln>
        </p:spPr>
        <p:txBody>
          <a:bodyPr spcFirstLastPara="1" wrap="square" lIns="91425" tIns="91425" rIns="91425" bIns="91425" anchor="t" anchorCtr="0">
            <a:spAutoFit/>
          </a:bodyPr>
          <a:lstStyle/>
          <a:p>
            <a:pPr lvl="0"/>
            <a:r>
              <a:rPr lang="es-ES" sz="2400" i="1" dirty="0">
                <a:solidFill>
                  <a:srgbClr val="434343"/>
                </a:solidFill>
              </a:rPr>
              <a:t>Amaba mis </a:t>
            </a:r>
            <a:r>
              <a:rPr lang="es-ES" sz="2400" i="1" dirty="0" err="1">
                <a:solidFill>
                  <a:srgbClr val="434343"/>
                </a:solidFill>
              </a:rPr>
              <a:t>rastas</a:t>
            </a:r>
            <a:r>
              <a:rPr lang="es-ES" sz="2400" i="1" dirty="0">
                <a:solidFill>
                  <a:srgbClr val="434343"/>
                </a:solidFill>
              </a:rPr>
              <a:t> largas, hasta que ya no. Cuando noté que todos en mi casa me decían «pelo malo» y mi consejero me dijo que nunca conseguiría un buen trabajo, me las saqué. No creo que tenga nada malo ahora que estoy prolijo</a:t>
            </a:r>
            <a:r>
              <a:rPr lang="es-ES" sz="2400" i="1" dirty="0" smtClean="0">
                <a:solidFill>
                  <a:srgbClr val="434343"/>
                </a:solidFill>
              </a:rPr>
              <a:t>.</a:t>
            </a:r>
            <a:endParaRPr lang="es-ES" sz="2400" dirty="0">
              <a:solidFill>
                <a:srgbClr val="43434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
                                        </p:tgtEl>
                                        <p:attrNameLst>
                                          <p:attrName>style.visibility</p:attrName>
                                        </p:attrNameLst>
                                      </p:cBhvr>
                                      <p:to>
                                        <p:strVal val="visible"/>
                                      </p:to>
                                    </p:set>
                                    <p:animEffect transition="in" filter="fade">
                                      <p:cBhvr>
                                        <p:cTn id="7" dur="1000"/>
                                        <p:tgtEl>
                                          <p:spTgt spid="235"/>
                                        </p:tgtEl>
                                      </p:cBhvr>
                                    </p:animEffect>
                                  </p:childTnLst>
                                </p:cTn>
                              </p:par>
                              <p:par>
                                <p:cTn id="8" presetID="10" presetClass="entr" presetSubtype="0" fill="hold" nodeType="withEffect">
                                  <p:stCondLst>
                                    <p:cond delay="0"/>
                                  </p:stCondLst>
                                  <p:childTnLst>
                                    <p:set>
                                      <p:cBhvr>
                                        <p:cTn id="9" dur="1" fill="hold">
                                          <p:stCondLst>
                                            <p:cond delay="0"/>
                                          </p:stCondLst>
                                        </p:cTn>
                                        <p:tgtEl>
                                          <p:spTgt spid="236"/>
                                        </p:tgtEl>
                                        <p:attrNameLst>
                                          <p:attrName>style.visibility</p:attrName>
                                        </p:attrNameLst>
                                      </p:cBhvr>
                                      <p:to>
                                        <p:strVal val="visible"/>
                                      </p:to>
                                    </p:set>
                                    <p:animEffect transition="in" filter="fade">
                                      <p:cBhvr>
                                        <p:cTn id="10" dur="1000"/>
                                        <p:tgtEl>
                                          <p:spTgt spid="236"/>
                                        </p:tgtEl>
                                      </p:cBhvr>
                                    </p:animEffect>
                                  </p:childTnLst>
                                </p:cTn>
                              </p:par>
                              <p:par>
                                <p:cTn id="11" presetID="10" presetClass="entr" presetSubtype="0" fill="hold" nodeType="withEffect">
                                  <p:stCondLst>
                                    <p:cond delay="0"/>
                                  </p:stCondLst>
                                  <p:childTnLst>
                                    <p:set>
                                      <p:cBhvr>
                                        <p:cTn id="12" dur="1" fill="hold">
                                          <p:stCondLst>
                                            <p:cond delay="0"/>
                                          </p:stCondLst>
                                        </p:cTn>
                                        <p:tgtEl>
                                          <p:spTgt spid="237"/>
                                        </p:tgtEl>
                                        <p:attrNameLst>
                                          <p:attrName>style.visibility</p:attrName>
                                        </p:attrNameLst>
                                      </p:cBhvr>
                                      <p:to>
                                        <p:strVal val="visible"/>
                                      </p:to>
                                    </p:set>
                                    <p:animEffect transition="in" filter="fade">
                                      <p:cBhvr>
                                        <p:cTn id="13" dur="1000"/>
                                        <p:tgtEl>
                                          <p:spTgt spid="237"/>
                                        </p:tgtEl>
                                      </p:cBhvr>
                                    </p:animEffect>
                                  </p:childTnLst>
                                </p:cTn>
                              </p:par>
                              <p:par>
                                <p:cTn id="14" presetID="10" presetClass="entr" presetSubtype="0" fill="hold" nodeType="withEffect">
                                  <p:stCondLst>
                                    <p:cond delay="0"/>
                                  </p:stCondLst>
                                  <p:childTnLst>
                                    <p:set>
                                      <p:cBhvr>
                                        <p:cTn id="15" dur="1" fill="hold">
                                          <p:stCondLst>
                                            <p:cond delay="0"/>
                                          </p:stCondLst>
                                        </p:cTn>
                                        <p:tgtEl>
                                          <p:spTgt spid="238"/>
                                        </p:tgtEl>
                                        <p:attrNameLst>
                                          <p:attrName>style.visibility</p:attrName>
                                        </p:attrNameLst>
                                      </p:cBhvr>
                                      <p:to>
                                        <p:strVal val="visible"/>
                                      </p:to>
                                    </p:set>
                                    <p:animEffect transition="in" filter="fade">
                                      <p:cBhvr>
                                        <p:cTn id="16" dur="1000"/>
                                        <p:tgtEl>
                                          <p:spTgt spid="238"/>
                                        </p:tgtEl>
                                      </p:cBhvr>
                                    </p:animEffect>
                                  </p:childTnLst>
                                </p:cTn>
                              </p:par>
                              <p:par>
                                <p:cTn id="17" presetID="10" presetClass="entr" presetSubtype="0" fill="hold" nodeType="withEffect">
                                  <p:stCondLst>
                                    <p:cond delay="0"/>
                                  </p:stCondLst>
                                  <p:childTnLst>
                                    <p:set>
                                      <p:cBhvr>
                                        <p:cTn id="18" dur="1" fill="hold">
                                          <p:stCondLst>
                                            <p:cond delay="0"/>
                                          </p:stCondLst>
                                        </p:cTn>
                                        <p:tgtEl>
                                          <p:spTgt spid="239"/>
                                        </p:tgtEl>
                                        <p:attrNameLst>
                                          <p:attrName>style.visibility</p:attrName>
                                        </p:attrNameLst>
                                      </p:cBhvr>
                                      <p:to>
                                        <p:strVal val="visible"/>
                                      </p:to>
                                    </p:set>
                                    <p:animEffect transition="in" filter="fade">
                                      <p:cBhvr>
                                        <p:cTn id="19" dur="1000"/>
                                        <p:tgtEl>
                                          <p:spTgt spid="2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2"/>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rmAutofit/>
          </a:bodyPr>
          <a:lstStyle/>
          <a:p>
            <a:pPr marL="0" lvl="0" indent="0" algn="ctr" rtl="0">
              <a:lnSpc>
                <a:spcPct val="85000"/>
              </a:lnSpc>
              <a:spcBef>
                <a:spcPts val="0"/>
              </a:spcBef>
              <a:spcAft>
                <a:spcPts val="0"/>
              </a:spcAft>
              <a:buClr>
                <a:schemeClr val="dk2"/>
              </a:buClr>
              <a:buSzPts val="4400"/>
              <a:buFont typeface="Arial"/>
              <a:buNone/>
            </a:pPr>
            <a:r>
              <a:rPr lang="en-US" sz="4400" b="1" dirty="0">
                <a:solidFill>
                  <a:schemeClr val="lt1"/>
                </a:solidFill>
                <a:highlight>
                  <a:srgbClr val="1480D1"/>
                </a:highlight>
              </a:rPr>
              <a:t> </a:t>
            </a:r>
            <a:r>
              <a:rPr lang="en-US" sz="4400" b="1" dirty="0" smtClean="0">
                <a:solidFill>
                  <a:schemeClr val="lt1"/>
                </a:solidFill>
                <a:highlight>
                  <a:srgbClr val="1480D1"/>
                </a:highlight>
              </a:rPr>
              <a:t>¿</a:t>
            </a:r>
            <a:r>
              <a:rPr lang="en-US" sz="4400" b="1" dirty="0" err="1" smtClean="0">
                <a:solidFill>
                  <a:schemeClr val="lt1"/>
                </a:solidFill>
                <a:highlight>
                  <a:srgbClr val="1480D1"/>
                </a:highlight>
              </a:rPr>
              <a:t>Qué</a:t>
            </a:r>
            <a:r>
              <a:rPr lang="en-US" sz="4400" b="1" dirty="0" smtClean="0">
                <a:solidFill>
                  <a:schemeClr val="lt1"/>
                </a:solidFill>
                <a:highlight>
                  <a:srgbClr val="1480D1"/>
                </a:highlight>
              </a:rPr>
              <a:t> </a:t>
            </a:r>
            <a:r>
              <a:rPr lang="en-US" sz="4400" b="1" dirty="0" err="1" smtClean="0">
                <a:solidFill>
                  <a:schemeClr val="lt1"/>
                </a:solidFill>
                <a:highlight>
                  <a:srgbClr val="1480D1"/>
                </a:highlight>
              </a:rPr>
              <a:t>es</a:t>
            </a:r>
            <a:r>
              <a:rPr lang="en-US" sz="4400" b="1" dirty="0" smtClean="0">
                <a:solidFill>
                  <a:schemeClr val="lt1"/>
                </a:solidFill>
                <a:highlight>
                  <a:srgbClr val="1480D1"/>
                </a:highlight>
              </a:rPr>
              <a:t> el </a:t>
            </a:r>
            <a:r>
              <a:rPr lang="en-US" sz="4400" b="1" dirty="0" err="1" smtClean="0">
                <a:solidFill>
                  <a:schemeClr val="lt1"/>
                </a:solidFill>
                <a:highlight>
                  <a:srgbClr val="1480D1"/>
                </a:highlight>
              </a:rPr>
              <a:t>racismo</a:t>
            </a:r>
            <a:r>
              <a:rPr lang="en-US" sz="4400" b="1" cap="none" dirty="0" smtClean="0">
                <a:solidFill>
                  <a:schemeClr val="lt1"/>
                </a:solidFill>
                <a:highlight>
                  <a:srgbClr val="1480D1"/>
                </a:highlight>
                <a:latin typeface="Arial"/>
                <a:ea typeface="Arial"/>
                <a:cs typeface="Arial"/>
                <a:sym typeface="Arial"/>
              </a:rPr>
              <a:t>? </a:t>
            </a:r>
            <a:endParaRPr sz="4400" b="1" cap="none" dirty="0">
              <a:solidFill>
                <a:schemeClr val="lt1"/>
              </a:solidFill>
              <a:highlight>
                <a:srgbClr val="1480D1"/>
              </a:highlight>
              <a:latin typeface="Arial"/>
              <a:ea typeface="Arial"/>
              <a:cs typeface="Arial"/>
              <a:sym typeface="Arial"/>
            </a:endParaRPr>
          </a:p>
          <a:p>
            <a:pPr marL="0" lvl="0" indent="0" algn="ctr" rtl="0">
              <a:lnSpc>
                <a:spcPct val="85000"/>
              </a:lnSpc>
              <a:spcBef>
                <a:spcPts val="0"/>
              </a:spcBef>
              <a:spcAft>
                <a:spcPts val="0"/>
              </a:spcAft>
              <a:buClr>
                <a:schemeClr val="dk2"/>
              </a:buClr>
              <a:buSzPts val="4400"/>
              <a:buFont typeface="Arial"/>
              <a:buNone/>
            </a:pPr>
            <a:r>
              <a:rPr lang="en-US" sz="2900" cap="none" dirty="0">
                <a:solidFill>
                  <a:schemeClr val="lt1"/>
                </a:solidFill>
                <a:highlight>
                  <a:srgbClr val="1480D1"/>
                </a:highlight>
                <a:latin typeface="Arial"/>
                <a:ea typeface="Arial"/>
                <a:cs typeface="Arial"/>
                <a:sym typeface="Arial"/>
              </a:rPr>
              <a:t>(1 </a:t>
            </a:r>
            <a:r>
              <a:rPr lang="en-US" sz="2900" dirty="0" smtClean="0">
                <a:solidFill>
                  <a:schemeClr val="lt1"/>
                </a:solidFill>
                <a:highlight>
                  <a:srgbClr val="1480D1"/>
                </a:highlight>
              </a:rPr>
              <a:t>de</a:t>
            </a:r>
            <a:r>
              <a:rPr lang="en-US" sz="2900" cap="none" dirty="0" smtClean="0">
                <a:solidFill>
                  <a:schemeClr val="lt1"/>
                </a:solidFill>
                <a:highlight>
                  <a:srgbClr val="1480D1"/>
                </a:highlight>
                <a:latin typeface="Arial"/>
                <a:ea typeface="Arial"/>
                <a:cs typeface="Arial"/>
                <a:sym typeface="Arial"/>
              </a:rPr>
              <a:t> </a:t>
            </a:r>
            <a:r>
              <a:rPr lang="en-US" sz="2900" cap="none" dirty="0">
                <a:solidFill>
                  <a:schemeClr val="lt1"/>
                </a:solidFill>
                <a:highlight>
                  <a:srgbClr val="1480D1"/>
                </a:highlight>
                <a:latin typeface="Arial"/>
                <a:ea typeface="Arial"/>
                <a:cs typeface="Arial"/>
                <a:sym typeface="Arial"/>
              </a:rPr>
              <a:t>7)</a:t>
            </a:r>
            <a:endParaRPr sz="2900" dirty="0">
              <a:solidFill>
                <a:schemeClr val="lt1"/>
              </a:solidFill>
              <a:highlight>
                <a:srgbClr val="1480D1"/>
              </a:highlight>
            </a:endParaRPr>
          </a:p>
        </p:txBody>
      </p:sp>
      <p:sp>
        <p:nvSpPr>
          <p:cNvPr id="84" name="Google Shape;84;p2"/>
          <p:cNvSpPr/>
          <p:nvPr/>
        </p:nvSpPr>
        <p:spPr>
          <a:xfrm>
            <a:off x="4907500" y="2147400"/>
            <a:ext cx="3682200" cy="3476700"/>
          </a:xfrm>
          <a:prstGeom prst="foldedCorner">
            <a:avLst>
              <a:gd name="adj" fmla="val 16667"/>
            </a:avLst>
          </a:prstGeom>
          <a:solidFill>
            <a:srgbClr val="FCCC36"/>
          </a:solidFill>
          <a:ln w="9525" cap="flat" cmpd="sng">
            <a:solidFill>
              <a:srgbClr val="BF9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2"/>
          <p:cNvSpPr txBox="1">
            <a:spLocks noGrp="1"/>
          </p:cNvSpPr>
          <p:nvPr>
            <p:ph type="body" idx="1"/>
          </p:nvPr>
        </p:nvSpPr>
        <p:spPr>
          <a:xfrm>
            <a:off x="5063725" y="2555200"/>
            <a:ext cx="3402300" cy="34767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SzPts val="3300"/>
              <a:buNone/>
            </a:pPr>
            <a:r>
              <a:rPr lang="en-US" sz="2300" b="1" dirty="0" err="1" smtClean="0"/>
              <a:t>Actitudes</a:t>
            </a:r>
            <a:r>
              <a:rPr lang="en-US" sz="2300" b="1" dirty="0" smtClean="0"/>
              <a:t> y </a:t>
            </a:r>
            <a:r>
              <a:rPr lang="en-US" sz="2300" b="1" dirty="0" err="1" smtClean="0"/>
              <a:t>prejuicios</a:t>
            </a:r>
            <a:r>
              <a:rPr lang="en-US" sz="2300" b="1" dirty="0" smtClean="0"/>
              <a:t> </a:t>
            </a:r>
            <a:r>
              <a:rPr lang="en-US" sz="2300" b="1" dirty="0" err="1" smtClean="0"/>
              <a:t>basados</a:t>
            </a:r>
            <a:r>
              <a:rPr lang="en-US" sz="2300" b="1" dirty="0" smtClean="0"/>
              <a:t> </a:t>
            </a:r>
            <a:r>
              <a:rPr lang="en-US" sz="2300" b="1" dirty="0" err="1" smtClean="0"/>
              <a:t>en</a:t>
            </a:r>
            <a:r>
              <a:rPr lang="en-US" sz="2300" b="1" dirty="0" smtClean="0"/>
              <a:t> </a:t>
            </a:r>
            <a:r>
              <a:rPr lang="en-US" sz="2300" b="1" dirty="0" err="1" smtClean="0"/>
              <a:t>generalizaciones</a:t>
            </a:r>
            <a:r>
              <a:rPr lang="en-US" sz="2300" b="1" dirty="0" smtClean="0"/>
              <a:t> (a </a:t>
            </a:r>
            <a:r>
              <a:rPr lang="en-US" sz="2300" b="1" dirty="0" err="1" smtClean="0"/>
              <a:t>veces</a:t>
            </a:r>
            <a:r>
              <a:rPr lang="en-US" sz="2300" b="1" dirty="0" smtClean="0"/>
              <a:t>, </a:t>
            </a:r>
            <a:r>
              <a:rPr lang="en-US" sz="2300" b="1" dirty="0" err="1" smtClean="0"/>
              <a:t>estereotipos</a:t>
            </a:r>
            <a:r>
              <a:rPr lang="en-US" sz="2300" b="1" dirty="0" smtClean="0"/>
              <a:t>) </a:t>
            </a:r>
            <a:r>
              <a:rPr lang="en-US" sz="2300" b="1" dirty="0" err="1" smtClean="0"/>
              <a:t>sobre</a:t>
            </a:r>
            <a:r>
              <a:rPr lang="en-US" sz="2300" b="1" dirty="0" smtClean="0"/>
              <a:t> </a:t>
            </a:r>
            <a:r>
              <a:rPr lang="en-US" sz="2300" b="1" dirty="0" err="1" smtClean="0"/>
              <a:t>una</a:t>
            </a:r>
            <a:r>
              <a:rPr lang="en-US" sz="2300" b="1" dirty="0" smtClean="0"/>
              <a:t> persona o </a:t>
            </a:r>
            <a:r>
              <a:rPr lang="en-US" sz="2300" b="1" dirty="0" err="1" smtClean="0"/>
              <a:t>grupo</a:t>
            </a:r>
            <a:r>
              <a:rPr lang="en-US" sz="2300" b="1" dirty="0" smtClean="0"/>
              <a:t> de personas </a:t>
            </a:r>
            <a:r>
              <a:rPr lang="en-US" sz="2300" b="1" dirty="0" err="1" smtClean="0"/>
              <a:t>en</a:t>
            </a:r>
            <a:r>
              <a:rPr lang="en-US" sz="2300" b="1" dirty="0" smtClean="0"/>
              <a:t> </a:t>
            </a:r>
            <a:r>
              <a:rPr lang="en-US" sz="2300" b="1" dirty="0" err="1" smtClean="0"/>
              <a:t>función</a:t>
            </a:r>
            <a:r>
              <a:rPr lang="en-US" sz="2300" b="1" dirty="0" smtClean="0"/>
              <a:t> de </a:t>
            </a:r>
            <a:r>
              <a:rPr lang="en-US" sz="2300" b="1" dirty="0" err="1" smtClean="0"/>
              <a:t>su</a:t>
            </a:r>
            <a:r>
              <a:rPr lang="en-US" sz="2300" b="1" dirty="0" smtClean="0"/>
              <a:t> </a:t>
            </a:r>
            <a:r>
              <a:rPr lang="en-US" sz="2300" b="1" dirty="0" err="1" smtClean="0"/>
              <a:t>raza</a:t>
            </a:r>
            <a:r>
              <a:rPr lang="en-US" sz="2300" b="1" dirty="0" smtClean="0"/>
              <a:t>.</a:t>
            </a:r>
            <a:endParaRPr sz="2300" b="1" dirty="0"/>
          </a:p>
        </p:txBody>
      </p:sp>
      <p:sp>
        <p:nvSpPr>
          <p:cNvPr id="86" name="Google Shape;86;p2"/>
          <p:cNvSpPr/>
          <p:nvPr/>
        </p:nvSpPr>
        <p:spPr>
          <a:xfrm>
            <a:off x="663050" y="2552350"/>
            <a:ext cx="4384200" cy="2393400"/>
          </a:xfrm>
          <a:prstGeom prst="homePlate">
            <a:avLst>
              <a:gd name="adj" fmla="val 50000"/>
            </a:avLst>
          </a:prstGeom>
          <a:solidFill>
            <a:srgbClr val="F730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txBox="1"/>
          <p:nvPr/>
        </p:nvSpPr>
        <p:spPr>
          <a:xfrm>
            <a:off x="815450" y="2889050"/>
            <a:ext cx="3251100" cy="160039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lt1"/>
              </a:buClr>
              <a:buSzPts val="6600"/>
              <a:buFont typeface="Arial"/>
              <a:buNone/>
            </a:pPr>
            <a:r>
              <a:rPr lang="en-US" sz="4900" b="1" dirty="0" err="1" smtClean="0">
                <a:solidFill>
                  <a:schemeClr val="lt1"/>
                </a:solidFill>
              </a:rPr>
              <a:t>Prejuicio</a:t>
            </a:r>
            <a:r>
              <a:rPr lang="en-US" sz="4900" b="1" dirty="0" smtClean="0">
                <a:solidFill>
                  <a:schemeClr val="lt1"/>
                </a:solidFill>
              </a:rPr>
              <a:t> racial</a:t>
            </a:r>
            <a:endParaRPr sz="4900" dirty="0">
              <a:solidFill>
                <a:schemeClr val="lt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3"/>
          <p:cNvSpPr/>
          <p:nvPr/>
        </p:nvSpPr>
        <p:spPr>
          <a:xfrm flipH="1">
            <a:off x="4935925" y="2740401"/>
            <a:ext cx="3915600" cy="1952100"/>
          </a:xfrm>
          <a:prstGeom prst="parallelogram">
            <a:avLst>
              <a:gd name="adj" fmla="val 56201"/>
            </a:avLst>
          </a:prstGeom>
          <a:solidFill>
            <a:srgbClr val="F730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3"/>
          <p:cNvSpPr/>
          <p:nvPr/>
        </p:nvSpPr>
        <p:spPr>
          <a:xfrm flipH="1">
            <a:off x="241596" y="2477500"/>
            <a:ext cx="5301900" cy="2643000"/>
          </a:xfrm>
          <a:prstGeom prst="parallelogram">
            <a:avLst>
              <a:gd name="adj" fmla="val 56201"/>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3"/>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rmAutofit/>
          </a:bodyPr>
          <a:lstStyle/>
          <a:p>
            <a:pPr lvl="0">
              <a:lnSpc>
                <a:spcPct val="85000"/>
              </a:lnSpc>
              <a:buClr>
                <a:schemeClr val="dk2"/>
              </a:buClr>
              <a:buSzPts val="4400"/>
            </a:pPr>
            <a:r>
              <a:rPr lang="en-US" sz="4400" b="1" dirty="0">
                <a:solidFill>
                  <a:schemeClr val="lt1"/>
                </a:solidFill>
                <a:highlight>
                  <a:srgbClr val="1480D1"/>
                </a:highlight>
              </a:rPr>
              <a:t> ¿</a:t>
            </a:r>
            <a:r>
              <a:rPr lang="en-US" sz="4400" b="1" dirty="0" err="1">
                <a:solidFill>
                  <a:schemeClr val="lt1"/>
                </a:solidFill>
                <a:highlight>
                  <a:srgbClr val="1480D1"/>
                </a:highlight>
              </a:rPr>
              <a:t>Qué</a:t>
            </a:r>
            <a:r>
              <a:rPr lang="en-US" sz="4400" b="1" dirty="0">
                <a:solidFill>
                  <a:schemeClr val="lt1"/>
                </a:solidFill>
                <a:highlight>
                  <a:srgbClr val="1480D1"/>
                </a:highlight>
              </a:rPr>
              <a:t> </a:t>
            </a:r>
            <a:r>
              <a:rPr lang="en-US" sz="4400" b="1" dirty="0" err="1">
                <a:solidFill>
                  <a:schemeClr val="lt1"/>
                </a:solidFill>
                <a:highlight>
                  <a:srgbClr val="1480D1"/>
                </a:highlight>
              </a:rPr>
              <a:t>es</a:t>
            </a:r>
            <a:r>
              <a:rPr lang="en-US" sz="4400" b="1" dirty="0">
                <a:solidFill>
                  <a:schemeClr val="lt1"/>
                </a:solidFill>
                <a:highlight>
                  <a:srgbClr val="1480D1"/>
                </a:highlight>
              </a:rPr>
              <a:t> el </a:t>
            </a:r>
            <a:r>
              <a:rPr lang="en-US" sz="4400" b="1" dirty="0" err="1">
                <a:solidFill>
                  <a:schemeClr val="lt1"/>
                </a:solidFill>
                <a:highlight>
                  <a:srgbClr val="1480D1"/>
                </a:highlight>
              </a:rPr>
              <a:t>racismo</a:t>
            </a:r>
            <a:r>
              <a:rPr lang="en-US" sz="4400" b="1" dirty="0" smtClean="0">
                <a:solidFill>
                  <a:schemeClr val="lt1"/>
                </a:solidFill>
                <a:highlight>
                  <a:srgbClr val="1480D1"/>
                </a:highlight>
              </a:rPr>
              <a:t>?</a:t>
            </a:r>
            <a:endParaRPr sz="4400" b="1" cap="none" dirty="0">
              <a:solidFill>
                <a:schemeClr val="lt1"/>
              </a:solidFill>
              <a:highlight>
                <a:srgbClr val="1480D1"/>
              </a:highlight>
              <a:latin typeface="Arial"/>
              <a:ea typeface="Arial"/>
              <a:cs typeface="Arial"/>
              <a:sym typeface="Arial"/>
            </a:endParaRPr>
          </a:p>
          <a:p>
            <a:pPr marL="0" lvl="0" indent="0" algn="ctr" rtl="0">
              <a:lnSpc>
                <a:spcPct val="85000"/>
              </a:lnSpc>
              <a:spcBef>
                <a:spcPts val="0"/>
              </a:spcBef>
              <a:spcAft>
                <a:spcPts val="0"/>
              </a:spcAft>
              <a:buClr>
                <a:schemeClr val="dk2"/>
              </a:buClr>
              <a:buSzPts val="4400"/>
              <a:buFont typeface="Arial"/>
              <a:buNone/>
            </a:pPr>
            <a:r>
              <a:rPr lang="en-US" sz="2900" cap="none" dirty="0">
                <a:solidFill>
                  <a:schemeClr val="lt1"/>
                </a:solidFill>
                <a:highlight>
                  <a:srgbClr val="1480D1"/>
                </a:highlight>
                <a:latin typeface="Arial"/>
                <a:ea typeface="Arial"/>
                <a:cs typeface="Arial"/>
                <a:sym typeface="Arial"/>
              </a:rPr>
              <a:t>(2 </a:t>
            </a:r>
            <a:r>
              <a:rPr lang="en-US" sz="2900" cap="none" dirty="0" smtClean="0">
                <a:solidFill>
                  <a:schemeClr val="lt1"/>
                </a:solidFill>
                <a:highlight>
                  <a:srgbClr val="1480D1"/>
                </a:highlight>
                <a:latin typeface="Arial"/>
                <a:ea typeface="Arial"/>
                <a:cs typeface="Arial"/>
                <a:sym typeface="Arial"/>
              </a:rPr>
              <a:t>de </a:t>
            </a:r>
            <a:r>
              <a:rPr lang="en-US" sz="2900" cap="none" dirty="0">
                <a:solidFill>
                  <a:schemeClr val="lt1"/>
                </a:solidFill>
                <a:highlight>
                  <a:srgbClr val="1480D1"/>
                </a:highlight>
                <a:latin typeface="Arial"/>
                <a:ea typeface="Arial"/>
                <a:cs typeface="Arial"/>
                <a:sym typeface="Arial"/>
              </a:rPr>
              <a:t>7) </a:t>
            </a:r>
            <a:endParaRPr sz="2900" dirty="0">
              <a:solidFill>
                <a:schemeClr val="lt1"/>
              </a:solidFill>
              <a:highlight>
                <a:srgbClr val="1480D1"/>
              </a:highlight>
            </a:endParaRPr>
          </a:p>
        </p:txBody>
      </p:sp>
      <p:sp>
        <p:nvSpPr>
          <p:cNvPr id="95" name="Google Shape;95;p3"/>
          <p:cNvSpPr txBox="1"/>
          <p:nvPr/>
        </p:nvSpPr>
        <p:spPr>
          <a:xfrm>
            <a:off x="5572514" y="3361437"/>
            <a:ext cx="2594700" cy="708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lt1"/>
              </a:buClr>
              <a:buSzPts val="6600"/>
              <a:buFont typeface="Arial"/>
              <a:buNone/>
            </a:pPr>
            <a:r>
              <a:rPr lang="en-US" sz="4000" b="1" i="0" u="none" strike="noStrike" cap="none" dirty="0" err="1" smtClean="0">
                <a:solidFill>
                  <a:schemeClr val="lt1"/>
                </a:solidFill>
                <a:latin typeface="Arial"/>
                <a:ea typeface="Arial"/>
                <a:cs typeface="Arial"/>
                <a:sym typeface="Arial"/>
              </a:rPr>
              <a:t>Racismo</a:t>
            </a:r>
            <a:endParaRPr sz="4000" dirty="0"/>
          </a:p>
        </p:txBody>
      </p:sp>
      <p:sp>
        <p:nvSpPr>
          <p:cNvPr id="96" name="Google Shape;96;p3"/>
          <p:cNvSpPr/>
          <p:nvPr/>
        </p:nvSpPr>
        <p:spPr>
          <a:xfrm>
            <a:off x="2707222" y="2622291"/>
            <a:ext cx="2427633" cy="2188222"/>
          </a:xfrm>
          <a:prstGeom prst="flowChartExtract">
            <a:avLst/>
          </a:prstGeom>
          <a:solidFill>
            <a:srgbClr val="FCCC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3"/>
          <p:cNvSpPr txBox="1"/>
          <p:nvPr/>
        </p:nvSpPr>
        <p:spPr>
          <a:xfrm>
            <a:off x="3123690" y="3669191"/>
            <a:ext cx="1544397" cy="1112069"/>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1400"/>
              </a:spcBef>
              <a:spcAft>
                <a:spcPts val="0"/>
              </a:spcAft>
              <a:buNone/>
            </a:pPr>
            <a:r>
              <a:rPr lang="en-US" sz="1800" b="1" dirty="0" err="1" smtClean="0">
                <a:solidFill>
                  <a:schemeClr val="dk1"/>
                </a:solidFill>
              </a:rPr>
              <a:t>Poder</a:t>
            </a:r>
            <a:r>
              <a:rPr lang="en-US" sz="1800" b="1" dirty="0" smtClean="0">
                <a:solidFill>
                  <a:schemeClr val="dk1"/>
                </a:solidFill>
              </a:rPr>
              <a:t> social e </a:t>
            </a:r>
            <a:r>
              <a:rPr lang="en-US" sz="1800" b="1" dirty="0" err="1" smtClean="0">
                <a:solidFill>
                  <a:schemeClr val="dk1"/>
                </a:solidFill>
              </a:rPr>
              <a:t>institucional</a:t>
            </a:r>
            <a:endParaRPr sz="1800" dirty="0">
              <a:solidFill>
                <a:schemeClr val="dk1"/>
              </a:solidFill>
            </a:endParaRPr>
          </a:p>
        </p:txBody>
      </p:sp>
      <p:sp>
        <p:nvSpPr>
          <p:cNvPr id="98" name="Google Shape;98;p3"/>
          <p:cNvSpPr/>
          <p:nvPr/>
        </p:nvSpPr>
        <p:spPr>
          <a:xfrm>
            <a:off x="2607473" y="3605572"/>
            <a:ext cx="447300" cy="454200"/>
          </a:xfrm>
          <a:prstGeom prst="mathPlus">
            <a:avLst>
              <a:gd name="adj1" fmla="val 2352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3"/>
          <p:cNvSpPr/>
          <p:nvPr/>
        </p:nvSpPr>
        <p:spPr>
          <a:xfrm rot="10800000">
            <a:off x="627149" y="2690277"/>
            <a:ext cx="2427648" cy="2229703"/>
          </a:xfrm>
          <a:prstGeom prst="flowChartExtract">
            <a:avLst/>
          </a:prstGeom>
          <a:solidFill>
            <a:srgbClr val="FCCC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3"/>
          <p:cNvSpPr txBox="1"/>
          <p:nvPr/>
        </p:nvSpPr>
        <p:spPr>
          <a:xfrm>
            <a:off x="973118" y="3028654"/>
            <a:ext cx="1709100" cy="683234"/>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US" sz="1800" b="1" dirty="0" err="1" smtClean="0">
                <a:solidFill>
                  <a:schemeClr val="dk1"/>
                </a:solidFill>
              </a:rPr>
              <a:t>Prejuicio</a:t>
            </a:r>
            <a:r>
              <a:rPr lang="en-US" sz="1800" b="1" dirty="0" smtClean="0">
                <a:solidFill>
                  <a:schemeClr val="dk1"/>
                </a:solidFill>
              </a:rPr>
              <a:t> racial</a:t>
            </a:r>
            <a:endParaRPr sz="1800" dirty="0"/>
          </a:p>
        </p:txBody>
      </p:sp>
      <p:sp>
        <p:nvSpPr>
          <p:cNvPr id="101" name="Google Shape;101;p3"/>
          <p:cNvSpPr/>
          <p:nvPr/>
        </p:nvSpPr>
        <p:spPr>
          <a:xfrm>
            <a:off x="4913276" y="3597491"/>
            <a:ext cx="480900" cy="385800"/>
          </a:xfrm>
          <a:prstGeom prst="mathEqual">
            <a:avLst>
              <a:gd name="adj1" fmla="val 23520"/>
              <a:gd name="adj2" fmla="val 1176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4"/>
          <p:cNvSpPr/>
          <p:nvPr/>
        </p:nvSpPr>
        <p:spPr>
          <a:xfrm>
            <a:off x="279302" y="1752606"/>
            <a:ext cx="4346400" cy="3575000"/>
          </a:xfrm>
          <a:prstGeom prst="flowChartExtract">
            <a:avLst/>
          </a:prstGeom>
          <a:solidFill>
            <a:srgbClr val="FCCC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4"/>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rmAutofit/>
          </a:bodyPr>
          <a:lstStyle/>
          <a:p>
            <a:pPr lvl="0">
              <a:lnSpc>
                <a:spcPct val="85000"/>
              </a:lnSpc>
              <a:buClr>
                <a:schemeClr val="dk2"/>
              </a:buClr>
              <a:buSzPts val="4400"/>
            </a:pPr>
            <a:r>
              <a:rPr lang="en-US" sz="4400" b="1" dirty="0">
                <a:solidFill>
                  <a:schemeClr val="lt1"/>
                </a:solidFill>
                <a:highlight>
                  <a:srgbClr val="1480D1"/>
                </a:highlight>
              </a:rPr>
              <a:t> ¿</a:t>
            </a:r>
            <a:r>
              <a:rPr lang="en-US" sz="4400" b="1" dirty="0" err="1">
                <a:solidFill>
                  <a:schemeClr val="lt1"/>
                </a:solidFill>
                <a:highlight>
                  <a:srgbClr val="1480D1"/>
                </a:highlight>
              </a:rPr>
              <a:t>Qué</a:t>
            </a:r>
            <a:r>
              <a:rPr lang="en-US" sz="4400" b="1" dirty="0">
                <a:solidFill>
                  <a:schemeClr val="lt1"/>
                </a:solidFill>
                <a:highlight>
                  <a:srgbClr val="1480D1"/>
                </a:highlight>
              </a:rPr>
              <a:t> </a:t>
            </a:r>
            <a:r>
              <a:rPr lang="en-US" sz="4400" b="1" dirty="0" err="1">
                <a:solidFill>
                  <a:schemeClr val="lt1"/>
                </a:solidFill>
                <a:highlight>
                  <a:srgbClr val="1480D1"/>
                </a:highlight>
              </a:rPr>
              <a:t>es</a:t>
            </a:r>
            <a:r>
              <a:rPr lang="en-US" sz="4400" b="1" dirty="0">
                <a:solidFill>
                  <a:schemeClr val="lt1"/>
                </a:solidFill>
                <a:highlight>
                  <a:srgbClr val="1480D1"/>
                </a:highlight>
              </a:rPr>
              <a:t> el </a:t>
            </a:r>
            <a:r>
              <a:rPr lang="en-US" sz="4400" b="1" dirty="0" err="1">
                <a:solidFill>
                  <a:schemeClr val="lt1"/>
                </a:solidFill>
                <a:highlight>
                  <a:srgbClr val="1480D1"/>
                </a:highlight>
              </a:rPr>
              <a:t>racismo</a:t>
            </a:r>
            <a:r>
              <a:rPr lang="en-US" sz="4400" b="1" dirty="0">
                <a:solidFill>
                  <a:schemeClr val="lt1"/>
                </a:solidFill>
                <a:highlight>
                  <a:srgbClr val="1480D1"/>
                </a:highlight>
              </a:rPr>
              <a:t>? </a:t>
            </a:r>
            <a:endParaRPr sz="4400" b="1" cap="none" dirty="0">
              <a:solidFill>
                <a:schemeClr val="lt1"/>
              </a:solidFill>
              <a:highlight>
                <a:srgbClr val="1480D1"/>
              </a:highlight>
              <a:latin typeface="Arial"/>
              <a:ea typeface="Arial"/>
              <a:cs typeface="Arial"/>
              <a:sym typeface="Arial"/>
            </a:endParaRPr>
          </a:p>
          <a:p>
            <a:pPr marL="0" lvl="0" indent="0" algn="ctr" rtl="0">
              <a:lnSpc>
                <a:spcPct val="85000"/>
              </a:lnSpc>
              <a:spcBef>
                <a:spcPts val="0"/>
              </a:spcBef>
              <a:spcAft>
                <a:spcPts val="0"/>
              </a:spcAft>
              <a:buClr>
                <a:schemeClr val="dk2"/>
              </a:buClr>
              <a:buSzPts val="4400"/>
              <a:buFont typeface="Arial"/>
              <a:buNone/>
            </a:pPr>
            <a:r>
              <a:rPr lang="en-US" sz="2900" cap="none" dirty="0">
                <a:solidFill>
                  <a:schemeClr val="lt1"/>
                </a:solidFill>
                <a:highlight>
                  <a:srgbClr val="1480D1"/>
                </a:highlight>
                <a:latin typeface="Arial"/>
                <a:ea typeface="Arial"/>
                <a:cs typeface="Arial"/>
                <a:sym typeface="Arial"/>
              </a:rPr>
              <a:t>(3 </a:t>
            </a:r>
            <a:r>
              <a:rPr lang="en-US" sz="2900" cap="none" dirty="0" smtClean="0">
                <a:solidFill>
                  <a:schemeClr val="lt1"/>
                </a:solidFill>
                <a:highlight>
                  <a:srgbClr val="1480D1"/>
                </a:highlight>
                <a:latin typeface="Arial"/>
                <a:ea typeface="Arial"/>
                <a:cs typeface="Arial"/>
                <a:sym typeface="Arial"/>
              </a:rPr>
              <a:t>de </a:t>
            </a:r>
            <a:r>
              <a:rPr lang="en-US" sz="2900" cap="none" dirty="0">
                <a:solidFill>
                  <a:schemeClr val="lt1"/>
                </a:solidFill>
                <a:highlight>
                  <a:srgbClr val="1480D1"/>
                </a:highlight>
                <a:latin typeface="Arial"/>
                <a:ea typeface="Arial"/>
                <a:cs typeface="Arial"/>
                <a:sym typeface="Arial"/>
              </a:rPr>
              <a:t>7)</a:t>
            </a:r>
            <a:endParaRPr sz="2900" dirty="0">
              <a:solidFill>
                <a:schemeClr val="lt1"/>
              </a:solidFill>
              <a:highlight>
                <a:srgbClr val="1480D1"/>
              </a:highlight>
            </a:endParaRPr>
          </a:p>
        </p:txBody>
      </p:sp>
      <p:sp>
        <p:nvSpPr>
          <p:cNvPr id="108" name="Google Shape;108;p4"/>
          <p:cNvSpPr txBox="1">
            <a:spLocks noGrp="1"/>
          </p:cNvSpPr>
          <p:nvPr>
            <p:ph type="body" idx="1"/>
          </p:nvPr>
        </p:nvSpPr>
        <p:spPr>
          <a:xfrm>
            <a:off x="4560500" y="2330325"/>
            <a:ext cx="4346400" cy="4116900"/>
          </a:xfrm>
          <a:prstGeom prst="rect">
            <a:avLst/>
          </a:prstGeom>
          <a:noFill/>
          <a:ln>
            <a:noFill/>
          </a:ln>
        </p:spPr>
        <p:txBody>
          <a:bodyPr spcFirstLastPara="1" wrap="square" lIns="91425" tIns="45700" rIns="91425" bIns="45700" anchor="t" anchorCtr="0">
            <a:noAutofit/>
          </a:bodyPr>
          <a:lstStyle/>
          <a:p>
            <a:pPr marL="182880" lvl="0" indent="-170180" algn="l" rtl="0">
              <a:lnSpc>
                <a:spcPct val="90000"/>
              </a:lnSpc>
              <a:spcBef>
                <a:spcPts val="0"/>
              </a:spcBef>
              <a:spcAft>
                <a:spcPts val="0"/>
              </a:spcAft>
              <a:buSzPts val="2200"/>
              <a:buChar char="•"/>
            </a:pPr>
            <a:r>
              <a:rPr lang="en-US" sz="2200" dirty="0" err="1" smtClean="0">
                <a:latin typeface="Arial"/>
                <a:ea typeface="Arial"/>
                <a:cs typeface="Arial"/>
                <a:sym typeface="Arial"/>
              </a:rPr>
              <a:t>Acceso</a:t>
            </a:r>
            <a:r>
              <a:rPr lang="en-US" sz="2200" dirty="0" smtClean="0">
                <a:latin typeface="Arial"/>
                <a:ea typeface="Arial"/>
                <a:cs typeface="Arial"/>
                <a:sym typeface="Arial"/>
              </a:rPr>
              <a:t> a </a:t>
            </a:r>
            <a:r>
              <a:rPr lang="en-US" sz="2200" dirty="0" err="1" smtClean="0">
                <a:latin typeface="Arial"/>
                <a:ea typeface="Arial"/>
                <a:cs typeface="Arial"/>
                <a:sym typeface="Arial"/>
              </a:rPr>
              <a:t>recursos</a:t>
            </a:r>
            <a:endParaRPr sz="2200" dirty="0"/>
          </a:p>
          <a:p>
            <a:pPr marL="182880" lvl="0" indent="-170180" algn="l" rtl="0">
              <a:lnSpc>
                <a:spcPct val="90000"/>
              </a:lnSpc>
              <a:spcBef>
                <a:spcPts val="1400"/>
              </a:spcBef>
              <a:spcAft>
                <a:spcPts val="0"/>
              </a:spcAft>
              <a:buSzPts val="2200"/>
              <a:buChar char="•"/>
            </a:pPr>
            <a:r>
              <a:rPr lang="en-US" sz="2200" dirty="0" smtClean="0"/>
              <a:t>La </a:t>
            </a:r>
            <a:r>
              <a:rPr lang="en-US" sz="2200" dirty="0" err="1" smtClean="0"/>
              <a:t>capacidad</a:t>
            </a:r>
            <a:r>
              <a:rPr lang="en-US" sz="2200" dirty="0" smtClean="0"/>
              <a:t> de </a:t>
            </a:r>
            <a:r>
              <a:rPr lang="en-US" sz="2200" dirty="0" err="1" smtClean="0"/>
              <a:t>influenciar</a:t>
            </a:r>
            <a:r>
              <a:rPr lang="en-US" sz="2200" dirty="0" smtClean="0"/>
              <a:t> a </a:t>
            </a:r>
            <a:r>
              <a:rPr lang="en-US" sz="2200" dirty="0" err="1" smtClean="0"/>
              <a:t>otros</a:t>
            </a:r>
            <a:endParaRPr sz="2200" dirty="0"/>
          </a:p>
          <a:p>
            <a:pPr marL="182880" lvl="0" indent="-170180" algn="l" rtl="0">
              <a:lnSpc>
                <a:spcPct val="90000"/>
              </a:lnSpc>
              <a:spcBef>
                <a:spcPts val="1400"/>
              </a:spcBef>
              <a:spcAft>
                <a:spcPts val="0"/>
              </a:spcAft>
              <a:buSzPts val="2200"/>
              <a:buChar char="•"/>
            </a:pPr>
            <a:r>
              <a:rPr lang="en-US" sz="2200" dirty="0" err="1" smtClean="0"/>
              <a:t>Contacto</a:t>
            </a:r>
            <a:r>
              <a:rPr lang="en-US" sz="2200" dirty="0" smtClean="0"/>
              <a:t> con </a:t>
            </a:r>
            <a:r>
              <a:rPr lang="en-US" sz="2200" dirty="0" err="1" smtClean="0"/>
              <a:t>quienes</a:t>
            </a:r>
            <a:r>
              <a:rPr lang="en-US" sz="2200" dirty="0" smtClean="0"/>
              <a:t> </a:t>
            </a:r>
            <a:r>
              <a:rPr lang="en-US" sz="2200" dirty="0" err="1" smtClean="0"/>
              <a:t>toman</a:t>
            </a:r>
            <a:r>
              <a:rPr lang="en-US" sz="2200" dirty="0" smtClean="0"/>
              <a:t> decisions (personas con </a:t>
            </a:r>
            <a:r>
              <a:rPr lang="en-US" sz="2200" dirty="0" err="1" smtClean="0"/>
              <a:t>poder</a:t>
            </a:r>
            <a:r>
              <a:rPr lang="en-US" sz="2200" dirty="0" smtClean="0"/>
              <a:t>) para </a:t>
            </a:r>
            <a:r>
              <a:rPr lang="en-US" sz="2200" dirty="0" err="1" smtClean="0"/>
              <a:t>obtener</a:t>
            </a:r>
            <a:r>
              <a:rPr lang="en-US" sz="2200" dirty="0" smtClean="0"/>
              <a:t> lo que </a:t>
            </a:r>
            <a:r>
              <a:rPr lang="en-US" sz="2200" dirty="0" err="1" smtClean="0"/>
              <a:t>uno</a:t>
            </a:r>
            <a:r>
              <a:rPr lang="en-US" sz="2200" dirty="0" smtClean="0"/>
              <a:t> </a:t>
            </a:r>
            <a:r>
              <a:rPr lang="en-US" sz="2200" dirty="0" err="1" smtClean="0"/>
              <a:t>quiere</a:t>
            </a:r>
            <a:r>
              <a:rPr lang="en-US" sz="2200" dirty="0" smtClean="0">
                <a:latin typeface="Arial"/>
                <a:ea typeface="Arial"/>
                <a:cs typeface="Arial"/>
                <a:sym typeface="Arial"/>
              </a:rPr>
              <a:t> </a:t>
            </a:r>
            <a:endParaRPr sz="2200" dirty="0"/>
          </a:p>
          <a:p>
            <a:pPr marL="182880" lvl="0" indent="-170180" algn="l" rtl="0">
              <a:lnSpc>
                <a:spcPct val="90000"/>
              </a:lnSpc>
              <a:spcBef>
                <a:spcPts val="1400"/>
              </a:spcBef>
              <a:spcAft>
                <a:spcPts val="0"/>
              </a:spcAft>
              <a:buSzPts val="2200"/>
              <a:buChar char="•"/>
            </a:pPr>
            <a:r>
              <a:rPr lang="en-US" sz="2200" dirty="0" smtClean="0"/>
              <a:t>La </a:t>
            </a:r>
            <a:r>
              <a:rPr lang="en-US" sz="2200" dirty="0" err="1" smtClean="0"/>
              <a:t>capacidad</a:t>
            </a:r>
            <a:r>
              <a:rPr lang="en-US" sz="2200" dirty="0" smtClean="0"/>
              <a:t> de </a:t>
            </a:r>
            <a:r>
              <a:rPr lang="en-US" sz="2200" dirty="0" err="1" smtClean="0"/>
              <a:t>definir</a:t>
            </a:r>
            <a:r>
              <a:rPr lang="en-US" sz="2200" dirty="0" smtClean="0"/>
              <a:t> la </a:t>
            </a:r>
            <a:r>
              <a:rPr lang="en-US" sz="2200" dirty="0" err="1" smtClean="0"/>
              <a:t>realidad</a:t>
            </a:r>
            <a:r>
              <a:rPr lang="en-US" sz="2200" dirty="0" smtClean="0"/>
              <a:t> para </a:t>
            </a:r>
            <a:r>
              <a:rPr lang="en-US" sz="2200" dirty="0" err="1" smtClean="0"/>
              <a:t>uno</a:t>
            </a:r>
            <a:r>
              <a:rPr lang="en-US" sz="2200" dirty="0" smtClean="0"/>
              <a:t> </a:t>
            </a:r>
            <a:r>
              <a:rPr lang="en-US" sz="2200" dirty="0" err="1" smtClean="0"/>
              <a:t>mismo</a:t>
            </a:r>
            <a:r>
              <a:rPr lang="en-US" sz="2200" dirty="0" smtClean="0"/>
              <a:t> y </a:t>
            </a:r>
            <a:r>
              <a:rPr lang="en-US" sz="2200" dirty="0" err="1" smtClean="0"/>
              <a:t>los</a:t>
            </a:r>
            <a:r>
              <a:rPr lang="en-US" sz="2200" dirty="0" smtClean="0"/>
              <a:t> </a:t>
            </a:r>
            <a:r>
              <a:rPr lang="en-US" sz="2200" dirty="0" err="1" smtClean="0"/>
              <a:t>demás</a:t>
            </a:r>
            <a:endParaRPr sz="2200" dirty="0"/>
          </a:p>
        </p:txBody>
      </p:sp>
      <p:sp>
        <p:nvSpPr>
          <p:cNvPr id="109" name="Google Shape;109;p4"/>
          <p:cNvSpPr txBox="1"/>
          <p:nvPr/>
        </p:nvSpPr>
        <p:spPr>
          <a:xfrm>
            <a:off x="516219" y="3019322"/>
            <a:ext cx="3872566" cy="230828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lt1"/>
              </a:buClr>
              <a:buSzPts val="6600"/>
              <a:buFont typeface="Arial"/>
              <a:buNone/>
            </a:pPr>
            <a:r>
              <a:rPr lang="en-US" sz="4800" b="1" i="0" u="none" strike="noStrike" cap="none" dirty="0" err="1" smtClean="0">
                <a:solidFill>
                  <a:schemeClr val="dk1"/>
                </a:solidFill>
                <a:latin typeface="Arial"/>
                <a:ea typeface="Arial"/>
                <a:cs typeface="Arial"/>
                <a:sym typeface="Arial"/>
              </a:rPr>
              <a:t>Poder</a:t>
            </a:r>
            <a:endParaRPr lang="en-US" sz="4800" b="1" dirty="0">
              <a:solidFill>
                <a:schemeClr val="dk1"/>
              </a:solidFill>
            </a:endParaRPr>
          </a:p>
          <a:p>
            <a:pPr marL="0" marR="0" lvl="0" indent="0" algn="ctr" rtl="0">
              <a:spcBef>
                <a:spcPts val="0"/>
              </a:spcBef>
              <a:spcAft>
                <a:spcPts val="0"/>
              </a:spcAft>
              <a:buClr>
                <a:schemeClr val="lt1"/>
              </a:buClr>
              <a:buSzPts val="6600"/>
              <a:buFont typeface="Arial"/>
              <a:buNone/>
            </a:pPr>
            <a:r>
              <a:rPr lang="en-US" sz="4800" b="1" i="0" u="none" strike="noStrike" cap="none" dirty="0" smtClean="0">
                <a:solidFill>
                  <a:schemeClr val="dk1"/>
                </a:solidFill>
                <a:latin typeface="Arial"/>
                <a:ea typeface="Arial"/>
                <a:cs typeface="Arial"/>
                <a:sym typeface="Arial"/>
              </a:rPr>
              <a:t>social e </a:t>
            </a:r>
            <a:r>
              <a:rPr lang="en-US" sz="4800" b="1" i="0" u="none" strike="noStrike" cap="none" dirty="0" err="1" smtClean="0">
                <a:solidFill>
                  <a:schemeClr val="dk1"/>
                </a:solidFill>
                <a:latin typeface="Arial"/>
                <a:ea typeface="Arial"/>
                <a:cs typeface="Arial"/>
                <a:sym typeface="Arial"/>
              </a:rPr>
              <a:t>institucional</a:t>
            </a:r>
            <a:endParaRPr sz="4800" dirty="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5"/>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rmAutofit/>
          </a:bodyPr>
          <a:lstStyle/>
          <a:p>
            <a:pPr lvl="0">
              <a:lnSpc>
                <a:spcPct val="85000"/>
              </a:lnSpc>
              <a:buClr>
                <a:schemeClr val="dk2"/>
              </a:buClr>
              <a:buSzPts val="4400"/>
            </a:pPr>
            <a:r>
              <a:rPr lang="en-US" sz="4400" b="1" dirty="0">
                <a:solidFill>
                  <a:schemeClr val="lt1"/>
                </a:solidFill>
                <a:highlight>
                  <a:srgbClr val="1480D1"/>
                </a:highlight>
              </a:rPr>
              <a:t> ¿</a:t>
            </a:r>
            <a:r>
              <a:rPr lang="en-US" sz="4400" b="1" dirty="0" err="1">
                <a:solidFill>
                  <a:schemeClr val="lt1"/>
                </a:solidFill>
                <a:highlight>
                  <a:srgbClr val="1480D1"/>
                </a:highlight>
              </a:rPr>
              <a:t>Qué</a:t>
            </a:r>
            <a:r>
              <a:rPr lang="en-US" sz="4400" b="1" dirty="0">
                <a:solidFill>
                  <a:schemeClr val="lt1"/>
                </a:solidFill>
                <a:highlight>
                  <a:srgbClr val="1480D1"/>
                </a:highlight>
              </a:rPr>
              <a:t> </a:t>
            </a:r>
            <a:r>
              <a:rPr lang="en-US" sz="4400" b="1" dirty="0" err="1">
                <a:solidFill>
                  <a:schemeClr val="lt1"/>
                </a:solidFill>
                <a:highlight>
                  <a:srgbClr val="1480D1"/>
                </a:highlight>
              </a:rPr>
              <a:t>es</a:t>
            </a:r>
            <a:r>
              <a:rPr lang="en-US" sz="4400" b="1" dirty="0">
                <a:solidFill>
                  <a:schemeClr val="lt1"/>
                </a:solidFill>
                <a:highlight>
                  <a:srgbClr val="1480D1"/>
                </a:highlight>
              </a:rPr>
              <a:t> el </a:t>
            </a:r>
            <a:r>
              <a:rPr lang="en-US" sz="4400" b="1" dirty="0" err="1">
                <a:solidFill>
                  <a:schemeClr val="lt1"/>
                </a:solidFill>
                <a:highlight>
                  <a:srgbClr val="1480D1"/>
                </a:highlight>
              </a:rPr>
              <a:t>racismo</a:t>
            </a:r>
            <a:r>
              <a:rPr lang="en-US" sz="4400" b="1" dirty="0" smtClean="0">
                <a:solidFill>
                  <a:schemeClr val="lt1"/>
                </a:solidFill>
                <a:highlight>
                  <a:srgbClr val="1480D1"/>
                </a:highlight>
              </a:rPr>
              <a:t>?</a:t>
            </a:r>
            <a:endParaRPr sz="4400" b="1" cap="none" dirty="0">
              <a:solidFill>
                <a:schemeClr val="lt1"/>
              </a:solidFill>
              <a:highlight>
                <a:srgbClr val="1480D1"/>
              </a:highlight>
              <a:latin typeface="Arial"/>
              <a:ea typeface="Arial"/>
              <a:cs typeface="Arial"/>
              <a:sym typeface="Arial"/>
            </a:endParaRPr>
          </a:p>
          <a:p>
            <a:pPr marL="0" lvl="0" indent="0" algn="ctr" rtl="0">
              <a:lnSpc>
                <a:spcPct val="85000"/>
              </a:lnSpc>
              <a:spcBef>
                <a:spcPts val="0"/>
              </a:spcBef>
              <a:spcAft>
                <a:spcPts val="0"/>
              </a:spcAft>
              <a:buClr>
                <a:schemeClr val="dk2"/>
              </a:buClr>
              <a:buSzPts val="4400"/>
              <a:buFont typeface="Arial"/>
              <a:buNone/>
            </a:pPr>
            <a:r>
              <a:rPr lang="en-US" sz="3300" cap="none" dirty="0">
                <a:solidFill>
                  <a:schemeClr val="lt1"/>
                </a:solidFill>
                <a:highlight>
                  <a:srgbClr val="1480D1"/>
                </a:highlight>
                <a:latin typeface="Arial"/>
                <a:ea typeface="Arial"/>
                <a:cs typeface="Arial"/>
                <a:sym typeface="Arial"/>
              </a:rPr>
              <a:t>(4 </a:t>
            </a:r>
            <a:r>
              <a:rPr lang="en-US" sz="3300" dirty="0" smtClean="0">
                <a:solidFill>
                  <a:schemeClr val="lt1"/>
                </a:solidFill>
                <a:highlight>
                  <a:srgbClr val="1480D1"/>
                </a:highlight>
              </a:rPr>
              <a:t>de</a:t>
            </a:r>
            <a:r>
              <a:rPr lang="en-US" sz="3300" cap="none" dirty="0" smtClean="0">
                <a:solidFill>
                  <a:schemeClr val="lt1"/>
                </a:solidFill>
                <a:highlight>
                  <a:srgbClr val="1480D1"/>
                </a:highlight>
                <a:latin typeface="Arial"/>
                <a:ea typeface="Arial"/>
                <a:cs typeface="Arial"/>
                <a:sym typeface="Arial"/>
              </a:rPr>
              <a:t> </a:t>
            </a:r>
            <a:r>
              <a:rPr lang="en-US" sz="3300" cap="none" dirty="0">
                <a:solidFill>
                  <a:schemeClr val="lt1"/>
                </a:solidFill>
                <a:highlight>
                  <a:srgbClr val="1480D1"/>
                </a:highlight>
                <a:latin typeface="Arial"/>
                <a:ea typeface="Arial"/>
                <a:cs typeface="Arial"/>
                <a:sym typeface="Arial"/>
              </a:rPr>
              <a:t>7) </a:t>
            </a:r>
            <a:endParaRPr dirty="0">
              <a:solidFill>
                <a:schemeClr val="lt1"/>
              </a:solidFill>
              <a:highlight>
                <a:srgbClr val="1480D1"/>
              </a:highlight>
            </a:endParaRPr>
          </a:p>
        </p:txBody>
      </p:sp>
      <p:sp>
        <p:nvSpPr>
          <p:cNvPr id="115" name="Google Shape;115;p5"/>
          <p:cNvSpPr txBox="1">
            <a:spLocks noGrp="1"/>
          </p:cNvSpPr>
          <p:nvPr>
            <p:ph type="body" idx="1"/>
          </p:nvPr>
        </p:nvSpPr>
        <p:spPr>
          <a:xfrm>
            <a:off x="4161453" y="2462425"/>
            <a:ext cx="4549897" cy="3300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3300"/>
              <a:buNone/>
            </a:pPr>
            <a:r>
              <a:rPr lang="en-US" sz="2700" b="1" u="sng" dirty="0" smtClean="0">
                <a:solidFill>
                  <a:srgbClr val="F73080"/>
                </a:solidFill>
              </a:rPr>
              <a:t>El </a:t>
            </a:r>
            <a:r>
              <a:rPr lang="en-US" sz="2700" b="1" u="sng" dirty="0" err="1" smtClean="0">
                <a:solidFill>
                  <a:srgbClr val="F73080"/>
                </a:solidFill>
              </a:rPr>
              <a:t>racismo</a:t>
            </a:r>
            <a:r>
              <a:rPr lang="en-US" sz="2700" b="1" u="sng" dirty="0" smtClean="0">
                <a:solidFill>
                  <a:srgbClr val="F73080"/>
                </a:solidFill>
              </a:rPr>
              <a:t> </a:t>
            </a:r>
            <a:r>
              <a:rPr lang="en-US" sz="2700" b="1" u="sng" dirty="0" err="1" smtClean="0">
                <a:solidFill>
                  <a:srgbClr val="F73080"/>
                </a:solidFill>
              </a:rPr>
              <a:t>es</a:t>
            </a:r>
            <a:r>
              <a:rPr lang="en-US" sz="2700" b="1" u="sng" dirty="0" smtClean="0">
                <a:solidFill>
                  <a:srgbClr val="F73080"/>
                </a:solidFill>
              </a:rPr>
              <a:t> un SISTEMA</a:t>
            </a:r>
            <a:endParaRPr sz="2700" b="1" dirty="0">
              <a:solidFill>
                <a:srgbClr val="F73080"/>
              </a:solidFill>
            </a:endParaRPr>
          </a:p>
          <a:p>
            <a:pPr marL="457200" lvl="0" indent="-368300" algn="l" rtl="0">
              <a:lnSpc>
                <a:spcPct val="100000"/>
              </a:lnSpc>
              <a:spcBef>
                <a:spcPts val="1400"/>
              </a:spcBef>
              <a:spcAft>
                <a:spcPts val="0"/>
              </a:spcAft>
              <a:buSzPts val="2200"/>
              <a:buChar char="•"/>
            </a:pPr>
            <a:r>
              <a:rPr lang="en-US" sz="2200" dirty="0" smtClean="0"/>
              <a:t>De </a:t>
            </a:r>
            <a:r>
              <a:rPr lang="en-US" sz="2200" dirty="0" err="1" smtClean="0"/>
              <a:t>ventajas</a:t>
            </a:r>
            <a:r>
              <a:rPr lang="en-US" sz="2200" dirty="0" smtClean="0"/>
              <a:t> </a:t>
            </a:r>
            <a:r>
              <a:rPr lang="en-US" sz="2200" dirty="0" err="1" smtClean="0"/>
              <a:t>en</a:t>
            </a:r>
            <a:r>
              <a:rPr lang="en-US" sz="2200" dirty="0" smtClean="0"/>
              <a:t> </a:t>
            </a:r>
            <a:r>
              <a:rPr lang="en-US" sz="2200" dirty="0" err="1" smtClean="0"/>
              <a:t>función</a:t>
            </a:r>
            <a:r>
              <a:rPr lang="en-US" sz="2200" dirty="0" smtClean="0"/>
              <a:t> de la </a:t>
            </a:r>
            <a:r>
              <a:rPr lang="en-US" sz="2200" dirty="0" err="1" smtClean="0"/>
              <a:t>raza</a:t>
            </a:r>
            <a:endParaRPr sz="2200" dirty="0"/>
          </a:p>
          <a:p>
            <a:pPr marL="457200" lvl="0" indent="-368300" algn="l" rtl="0">
              <a:lnSpc>
                <a:spcPct val="100000"/>
              </a:lnSpc>
              <a:spcBef>
                <a:spcPts val="1000"/>
              </a:spcBef>
              <a:spcAft>
                <a:spcPts val="0"/>
              </a:spcAft>
              <a:buSzPts val="2200"/>
              <a:buChar char="•"/>
            </a:pPr>
            <a:r>
              <a:rPr lang="en-US" sz="2200" dirty="0" smtClean="0"/>
              <a:t>De </a:t>
            </a:r>
            <a:r>
              <a:rPr lang="en-US" sz="2200" dirty="0" err="1" smtClean="0"/>
              <a:t>opresión</a:t>
            </a:r>
            <a:r>
              <a:rPr lang="en-US" sz="2200" dirty="0" smtClean="0"/>
              <a:t> </a:t>
            </a:r>
            <a:r>
              <a:rPr lang="en-US" sz="2200" dirty="0" err="1" smtClean="0"/>
              <a:t>en</a:t>
            </a:r>
            <a:r>
              <a:rPr lang="en-US" sz="2200" dirty="0" smtClean="0"/>
              <a:t> </a:t>
            </a:r>
            <a:r>
              <a:rPr lang="en-US" sz="2200" dirty="0" err="1" smtClean="0"/>
              <a:t>función</a:t>
            </a:r>
            <a:r>
              <a:rPr lang="en-US" sz="2200" dirty="0" smtClean="0"/>
              <a:t> de la </a:t>
            </a:r>
            <a:r>
              <a:rPr lang="en-US" sz="2200" dirty="0" err="1" smtClean="0"/>
              <a:t>raza</a:t>
            </a:r>
            <a:r>
              <a:rPr lang="en-US" sz="2200" dirty="0" smtClean="0">
                <a:latin typeface="Arial"/>
                <a:ea typeface="Arial"/>
                <a:cs typeface="Arial"/>
                <a:sym typeface="Arial"/>
              </a:rPr>
              <a:t> </a:t>
            </a:r>
            <a:endParaRPr sz="2200" dirty="0"/>
          </a:p>
          <a:p>
            <a:pPr marL="457200" lvl="0" indent="-368300" algn="l" rtl="0">
              <a:lnSpc>
                <a:spcPct val="100000"/>
              </a:lnSpc>
              <a:spcBef>
                <a:spcPts val="1400"/>
              </a:spcBef>
              <a:spcAft>
                <a:spcPts val="1000"/>
              </a:spcAft>
              <a:buSzPts val="2200"/>
              <a:buFont typeface="Arial"/>
              <a:buChar char="•"/>
            </a:pPr>
            <a:r>
              <a:rPr lang="en-US" sz="2200" dirty="0" smtClean="0">
                <a:latin typeface="Arial"/>
                <a:ea typeface="Arial"/>
                <a:cs typeface="Arial"/>
                <a:sym typeface="Arial"/>
              </a:rPr>
              <a:t>De </a:t>
            </a:r>
            <a:r>
              <a:rPr lang="en-US" sz="2200" dirty="0" err="1" smtClean="0">
                <a:latin typeface="Arial"/>
                <a:ea typeface="Arial"/>
                <a:cs typeface="Arial"/>
                <a:sym typeface="Arial"/>
              </a:rPr>
              <a:t>supremacía</a:t>
            </a:r>
            <a:r>
              <a:rPr lang="en-US" sz="2200" dirty="0" smtClean="0">
                <a:latin typeface="Arial"/>
                <a:ea typeface="Arial"/>
                <a:cs typeface="Arial"/>
                <a:sym typeface="Arial"/>
              </a:rPr>
              <a:t> </a:t>
            </a:r>
            <a:r>
              <a:rPr lang="en-US" sz="2200" dirty="0" smtClean="0">
                <a:latin typeface="Arial"/>
                <a:ea typeface="Arial"/>
                <a:cs typeface="Arial"/>
                <a:sym typeface="Arial"/>
              </a:rPr>
              <a:t>de las personas </a:t>
            </a:r>
            <a:r>
              <a:rPr lang="en-US" sz="2200" dirty="0" err="1" smtClean="0">
                <a:latin typeface="Arial"/>
                <a:ea typeface="Arial"/>
                <a:cs typeface="Arial"/>
                <a:sym typeface="Arial"/>
              </a:rPr>
              <a:t>blancas</a:t>
            </a:r>
            <a:r>
              <a:rPr lang="en-US" sz="2200" dirty="0" smtClean="0">
                <a:latin typeface="Arial"/>
                <a:ea typeface="Arial"/>
                <a:cs typeface="Arial"/>
                <a:sym typeface="Arial"/>
              </a:rPr>
              <a:t> </a:t>
            </a:r>
            <a:endParaRPr sz="2200" dirty="0"/>
          </a:p>
        </p:txBody>
      </p:sp>
      <p:sp>
        <p:nvSpPr>
          <p:cNvPr id="116" name="Google Shape;116;p5"/>
          <p:cNvSpPr/>
          <p:nvPr/>
        </p:nvSpPr>
        <p:spPr>
          <a:xfrm>
            <a:off x="966575" y="3854775"/>
            <a:ext cx="2278200" cy="2045700"/>
          </a:xfrm>
          <a:prstGeom prst="cube">
            <a:avLst>
              <a:gd name="adj" fmla="val 25000"/>
            </a:avLst>
          </a:prstGeom>
          <a:solidFill>
            <a:srgbClr val="1480D1"/>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5"/>
          <p:cNvSpPr/>
          <p:nvPr/>
        </p:nvSpPr>
        <p:spPr>
          <a:xfrm flipH="1">
            <a:off x="1749150" y="3073925"/>
            <a:ext cx="1921500" cy="1666800"/>
          </a:xfrm>
          <a:prstGeom prst="cube">
            <a:avLst>
              <a:gd name="adj" fmla="val 25000"/>
            </a:avLst>
          </a:prstGeom>
          <a:solidFill>
            <a:srgbClr val="FCCC36"/>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5"/>
          <p:cNvSpPr/>
          <p:nvPr/>
        </p:nvSpPr>
        <p:spPr>
          <a:xfrm>
            <a:off x="1444125" y="1981950"/>
            <a:ext cx="1501500" cy="1275300"/>
          </a:xfrm>
          <a:prstGeom prst="cube">
            <a:avLst>
              <a:gd name="adj" fmla="val 25000"/>
            </a:avLst>
          </a:prstGeom>
          <a:solidFill>
            <a:srgbClr val="F73080"/>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6"/>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rmAutofit/>
          </a:bodyPr>
          <a:lstStyle/>
          <a:p>
            <a:pPr lvl="0">
              <a:lnSpc>
                <a:spcPct val="85000"/>
              </a:lnSpc>
              <a:buClr>
                <a:schemeClr val="dk2"/>
              </a:buClr>
              <a:buSzPts val="4400"/>
            </a:pPr>
            <a:r>
              <a:rPr lang="en-US" sz="4400" b="1" dirty="0">
                <a:solidFill>
                  <a:schemeClr val="lt1"/>
                </a:solidFill>
                <a:highlight>
                  <a:srgbClr val="1480D1"/>
                </a:highlight>
              </a:rPr>
              <a:t> ¿</a:t>
            </a:r>
            <a:r>
              <a:rPr lang="en-US" sz="4400" b="1" dirty="0" err="1">
                <a:solidFill>
                  <a:schemeClr val="lt1"/>
                </a:solidFill>
                <a:highlight>
                  <a:srgbClr val="1480D1"/>
                </a:highlight>
              </a:rPr>
              <a:t>Qué</a:t>
            </a:r>
            <a:r>
              <a:rPr lang="en-US" sz="4400" b="1" dirty="0">
                <a:solidFill>
                  <a:schemeClr val="lt1"/>
                </a:solidFill>
                <a:highlight>
                  <a:srgbClr val="1480D1"/>
                </a:highlight>
              </a:rPr>
              <a:t> </a:t>
            </a:r>
            <a:r>
              <a:rPr lang="en-US" sz="4400" b="1" dirty="0" err="1">
                <a:solidFill>
                  <a:schemeClr val="lt1"/>
                </a:solidFill>
                <a:highlight>
                  <a:srgbClr val="1480D1"/>
                </a:highlight>
              </a:rPr>
              <a:t>es</a:t>
            </a:r>
            <a:r>
              <a:rPr lang="en-US" sz="4400" b="1" dirty="0">
                <a:solidFill>
                  <a:schemeClr val="lt1"/>
                </a:solidFill>
                <a:highlight>
                  <a:srgbClr val="1480D1"/>
                </a:highlight>
              </a:rPr>
              <a:t> el </a:t>
            </a:r>
            <a:r>
              <a:rPr lang="en-US" sz="4400" b="1" dirty="0" err="1">
                <a:solidFill>
                  <a:schemeClr val="lt1"/>
                </a:solidFill>
                <a:highlight>
                  <a:srgbClr val="1480D1"/>
                </a:highlight>
              </a:rPr>
              <a:t>racismo</a:t>
            </a:r>
            <a:r>
              <a:rPr lang="en-US" sz="4400" b="1" dirty="0">
                <a:solidFill>
                  <a:schemeClr val="lt1"/>
                </a:solidFill>
                <a:highlight>
                  <a:srgbClr val="1480D1"/>
                </a:highlight>
              </a:rPr>
              <a:t>? </a:t>
            </a:r>
            <a:endParaRPr sz="4400" b="1" cap="none" dirty="0">
              <a:solidFill>
                <a:schemeClr val="lt1"/>
              </a:solidFill>
              <a:highlight>
                <a:srgbClr val="1480D1"/>
              </a:highlight>
              <a:latin typeface="Arial"/>
              <a:ea typeface="Arial"/>
              <a:cs typeface="Arial"/>
              <a:sym typeface="Arial"/>
            </a:endParaRPr>
          </a:p>
          <a:p>
            <a:pPr marL="0" lvl="0" indent="0" algn="ctr" rtl="0">
              <a:lnSpc>
                <a:spcPct val="85000"/>
              </a:lnSpc>
              <a:spcBef>
                <a:spcPts val="0"/>
              </a:spcBef>
              <a:spcAft>
                <a:spcPts val="0"/>
              </a:spcAft>
              <a:buClr>
                <a:schemeClr val="dk2"/>
              </a:buClr>
              <a:buSzPts val="4400"/>
              <a:buFont typeface="Arial"/>
              <a:buNone/>
            </a:pPr>
            <a:r>
              <a:rPr lang="en-US" sz="2900" cap="none" dirty="0">
                <a:solidFill>
                  <a:schemeClr val="lt1"/>
                </a:solidFill>
                <a:highlight>
                  <a:srgbClr val="1480D1"/>
                </a:highlight>
                <a:latin typeface="Arial"/>
                <a:ea typeface="Arial"/>
                <a:cs typeface="Arial"/>
                <a:sym typeface="Arial"/>
              </a:rPr>
              <a:t>(5 </a:t>
            </a:r>
            <a:r>
              <a:rPr lang="en-US" sz="2900" dirty="0" smtClean="0">
                <a:solidFill>
                  <a:schemeClr val="lt1"/>
                </a:solidFill>
                <a:highlight>
                  <a:srgbClr val="1480D1"/>
                </a:highlight>
              </a:rPr>
              <a:t>de </a:t>
            </a:r>
            <a:r>
              <a:rPr lang="en-US" sz="2900" cap="none" dirty="0" smtClean="0">
                <a:solidFill>
                  <a:schemeClr val="lt1"/>
                </a:solidFill>
                <a:highlight>
                  <a:srgbClr val="1480D1"/>
                </a:highlight>
                <a:latin typeface="Arial"/>
                <a:ea typeface="Arial"/>
                <a:cs typeface="Arial"/>
                <a:sym typeface="Arial"/>
              </a:rPr>
              <a:t>7</a:t>
            </a:r>
            <a:r>
              <a:rPr lang="en-US" sz="2900" cap="none" dirty="0">
                <a:solidFill>
                  <a:schemeClr val="lt1"/>
                </a:solidFill>
                <a:highlight>
                  <a:srgbClr val="1480D1"/>
                </a:highlight>
                <a:latin typeface="Arial"/>
                <a:ea typeface="Arial"/>
                <a:cs typeface="Arial"/>
                <a:sym typeface="Arial"/>
              </a:rPr>
              <a:t>) </a:t>
            </a:r>
            <a:endParaRPr sz="2900" dirty="0">
              <a:solidFill>
                <a:schemeClr val="lt1"/>
              </a:solidFill>
              <a:highlight>
                <a:srgbClr val="1480D1"/>
              </a:highlight>
            </a:endParaRPr>
          </a:p>
        </p:txBody>
      </p:sp>
      <p:sp>
        <p:nvSpPr>
          <p:cNvPr id="124" name="Google Shape;124;p6"/>
          <p:cNvSpPr txBox="1">
            <a:spLocks noGrp="1"/>
          </p:cNvSpPr>
          <p:nvPr>
            <p:ph type="body" idx="1"/>
          </p:nvPr>
        </p:nvSpPr>
        <p:spPr>
          <a:xfrm>
            <a:off x="6169100" y="2698325"/>
            <a:ext cx="2478600" cy="26787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400"/>
              </a:spcBef>
              <a:spcAft>
                <a:spcPts val="0"/>
              </a:spcAft>
              <a:buNone/>
            </a:pPr>
            <a:r>
              <a:rPr lang="en-US" sz="2400" dirty="0" err="1" smtClean="0"/>
              <a:t>Creencia</a:t>
            </a:r>
            <a:r>
              <a:rPr lang="en-US" sz="2400" dirty="0" smtClean="0"/>
              <a:t> </a:t>
            </a:r>
            <a:r>
              <a:rPr lang="en-US" sz="2400" b="1" u="sng" dirty="0" err="1" smtClean="0"/>
              <a:t>internalizada</a:t>
            </a:r>
            <a:r>
              <a:rPr lang="en-US" sz="2400" dirty="0"/>
              <a:t/>
            </a:r>
            <a:br>
              <a:rPr lang="en-US" sz="2400" dirty="0"/>
            </a:br>
            <a:r>
              <a:rPr lang="en-US" sz="2400" dirty="0" smtClean="0"/>
              <a:t>entre personas (</a:t>
            </a:r>
            <a:r>
              <a:rPr lang="en-US" sz="2400" dirty="0" err="1" smtClean="0"/>
              <a:t>en</a:t>
            </a:r>
            <a:r>
              <a:rPr lang="en-US" sz="2400" dirty="0" smtClean="0"/>
              <a:t> general, </a:t>
            </a:r>
            <a:r>
              <a:rPr lang="en-US" sz="2400" dirty="0" err="1" smtClean="0"/>
              <a:t>basada</a:t>
            </a:r>
            <a:r>
              <a:rPr lang="en-US" sz="2400" dirty="0" smtClean="0"/>
              <a:t> </a:t>
            </a:r>
            <a:r>
              <a:rPr lang="en-US" sz="2400" dirty="0" err="1" smtClean="0"/>
              <a:t>en</a:t>
            </a:r>
            <a:r>
              <a:rPr lang="en-US" sz="2400" dirty="0" smtClean="0"/>
              <a:t> </a:t>
            </a:r>
            <a:r>
              <a:rPr lang="en-US" sz="2400" dirty="0" err="1" smtClean="0"/>
              <a:t>estereotipos</a:t>
            </a:r>
            <a:r>
              <a:rPr lang="en-US" sz="2400" dirty="0" smtClean="0"/>
              <a:t>)</a:t>
            </a:r>
            <a:endParaRPr sz="2400" u="sng" dirty="0"/>
          </a:p>
        </p:txBody>
      </p:sp>
      <p:pic>
        <p:nvPicPr>
          <p:cNvPr id="125" name="Google Shape;125;p6"/>
          <p:cNvPicPr preferRelativeResize="0"/>
          <p:nvPr/>
        </p:nvPicPr>
        <p:blipFill>
          <a:blip r:embed="rId3">
            <a:alphaModFix/>
          </a:blip>
          <a:stretch>
            <a:fillRect/>
          </a:stretch>
        </p:blipFill>
        <p:spPr>
          <a:xfrm>
            <a:off x="3112175" y="2396225"/>
            <a:ext cx="2632650" cy="2632650"/>
          </a:xfrm>
          <a:prstGeom prst="rect">
            <a:avLst/>
          </a:prstGeom>
          <a:noFill/>
          <a:ln>
            <a:noFill/>
          </a:ln>
        </p:spPr>
      </p:pic>
      <p:sp>
        <p:nvSpPr>
          <p:cNvPr id="126" name="Google Shape;126;p6"/>
          <p:cNvSpPr txBox="1"/>
          <p:nvPr/>
        </p:nvSpPr>
        <p:spPr>
          <a:xfrm>
            <a:off x="533975" y="3175850"/>
            <a:ext cx="2578200" cy="1028969"/>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1400"/>
              </a:spcBef>
              <a:spcAft>
                <a:spcPts val="0"/>
              </a:spcAft>
              <a:buNone/>
            </a:pPr>
            <a:r>
              <a:rPr lang="en-US" sz="2400" dirty="0" err="1" smtClean="0">
                <a:solidFill>
                  <a:schemeClr val="dk1"/>
                </a:solidFill>
              </a:rPr>
              <a:t>Prejuicio</a:t>
            </a:r>
            <a:r>
              <a:rPr lang="en-US" sz="2400" dirty="0" smtClean="0">
                <a:solidFill>
                  <a:schemeClr val="dk1"/>
                </a:solidFill>
              </a:rPr>
              <a:t> </a:t>
            </a:r>
            <a:r>
              <a:rPr lang="en-US" sz="2400" b="1" u="sng" dirty="0" smtClean="0">
                <a:solidFill>
                  <a:schemeClr val="dk1"/>
                </a:solidFill>
              </a:rPr>
              <a:t>interpersonal</a:t>
            </a:r>
            <a:endParaRPr dirty="0"/>
          </a:p>
        </p:txBody>
      </p:sp>
      <p:sp>
        <p:nvSpPr>
          <p:cNvPr id="127" name="Google Shape;127;p6"/>
          <p:cNvSpPr txBox="1"/>
          <p:nvPr/>
        </p:nvSpPr>
        <p:spPr>
          <a:xfrm>
            <a:off x="3217250" y="5227450"/>
            <a:ext cx="2422500" cy="586500"/>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US" sz="2900" b="1">
                <a:solidFill>
                  <a:srgbClr val="1480D1"/>
                </a:solidFill>
              </a:rPr>
              <a:t>Individual</a:t>
            </a:r>
            <a:endParaRPr sz="1900" b="1">
              <a:solidFill>
                <a:srgbClr val="1480D1"/>
              </a:solidFill>
            </a:endParaRPr>
          </a:p>
        </p:txBody>
      </p:sp>
      <p:cxnSp>
        <p:nvCxnSpPr>
          <p:cNvPr id="128" name="Google Shape;128;p6"/>
          <p:cNvCxnSpPr/>
          <p:nvPr/>
        </p:nvCxnSpPr>
        <p:spPr>
          <a:xfrm rot="10800000" flipH="1">
            <a:off x="1403825" y="2692550"/>
            <a:ext cx="2071200" cy="483300"/>
          </a:xfrm>
          <a:prstGeom prst="straightConnector1">
            <a:avLst/>
          </a:prstGeom>
          <a:noFill/>
          <a:ln w="28575" cap="flat" cmpd="sng">
            <a:solidFill>
              <a:srgbClr val="434343"/>
            </a:solidFill>
            <a:prstDash val="solid"/>
            <a:round/>
            <a:headEnd type="none" w="med" len="med"/>
            <a:tailEnd type="triangle" w="med" len="med"/>
          </a:ln>
        </p:spPr>
      </p:cxnSp>
      <p:cxnSp>
        <p:nvCxnSpPr>
          <p:cNvPr id="129" name="Google Shape;129;p6"/>
          <p:cNvCxnSpPr/>
          <p:nvPr/>
        </p:nvCxnSpPr>
        <p:spPr>
          <a:xfrm flipH="1">
            <a:off x="4913500" y="3325450"/>
            <a:ext cx="1242600" cy="345300"/>
          </a:xfrm>
          <a:prstGeom prst="straightConnector1">
            <a:avLst/>
          </a:prstGeom>
          <a:noFill/>
          <a:ln w="28575" cap="flat" cmpd="sng">
            <a:solidFill>
              <a:srgbClr val="434343"/>
            </a:solidFill>
            <a:prstDash val="solid"/>
            <a:round/>
            <a:headEnd type="none" w="med" len="med"/>
            <a:tailEnd type="triangle" w="med" len="med"/>
          </a:ln>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7"/>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rmAutofit/>
          </a:bodyPr>
          <a:lstStyle/>
          <a:p>
            <a:pPr lvl="0">
              <a:lnSpc>
                <a:spcPct val="85000"/>
              </a:lnSpc>
              <a:buClr>
                <a:schemeClr val="dk2"/>
              </a:buClr>
              <a:buSzPts val="4400"/>
            </a:pPr>
            <a:r>
              <a:rPr lang="en-US" sz="4400" b="1" dirty="0">
                <a:solidFill>
                  <a:schemeClr val="lt1"/>
                </a:solidFill>
                <a:highlight>
                  <a:srgbClr val="1480D1"/>
                </a:highlight>
              </a:rPr>
              <a:t> ¿</a:t>
            </a:r>
            <a:r>
              <a:rPr lang="en-US" sz="4400" b="1" dirty="0" err="1">
                <a:solidFill>
                  <a:schemeClr val="lt1"/>
                </a:solidFill>
                <a:highlight>
                  <a:srgbClr val="1480D1"/>
                </a:highlight>
              </a:rPr>
              <a:t>Qué</a:t>
            </a:r>
            <a:r>
              <a:rPr lang="en-US" sz="4400" b="1" dirty="0">
                <a:solidFill>
                  <a:schemeClr val="lt1"/>
                </a:solidFill>
                <a:highlight>
                  <a:srgbClr val="1480D1"/>
                </a:highlight>
              </a:rPr>
              <a:t> </a:t>
            </a:r>
            <a:r>
              <a:rPr lang="en-US" sz="4400" b="1" dirty="0" err="1">
                <a:solidFill>
                  <a:schemeClr val="lt1"/>
                </a:solidFill>
                <a:highlight>
                  <a:srgbClr val="1480D1"/>
                </a:highlight>
              </a:rPr>
              <a:t>es</a:t>
            </a:r>
            <a:r>
              <a:rPr lang="en-US" sz="4400" b="1" dirty="0">
                <a:solidFill>
                  <a:schemeClr val="lt1"/>
                </a:solidFill>
                <a:highlight>
                  <a:srgbClr val="1480D1"/>
                </a:highlight>
              </a:rPr>
              <a:t> el </a:t>
            </a:r>
            <a:r>
              <a:rPr lang="en-US" sz="4400" b="1" dirty="0" err="1">
                <a:solidFill>
                  <a:schemeClr val="lt1"/>
                </a:solidFill>
                <a:highlight>
                  <a:srgbClr val="1480D1"/>
                </a:highlight>
              </a:rPr>
              <a:t>racismo</a:t>
            </a:r>
            <a:r>
              <a:rPr lang="en-US" sz="4400" b="1" dirty="0" smtClean="0">
                <a:solidFill>
                  <a:schemeClr val="lt1"/>
                </a:solidFill>
                <a:highlight>
                  <a:srgbClr val="1480D1"/>
                </a:highlight>
              </a:rPr>
              <a:t>?</a:t>
            </a:r>
            <a:endParaRPr sz="4400" b="1" dirty="0">
              <a:solidFill>
                <a:schemeClr val="lt1"/>
              </a:solidFill>
              <a:highlight>
                <a:srgbClr val="1480D1"/>
              </a:highlight>
            </a:endParaRPr>
          </a:p>
          <a:p>
            <a:pPr marL="0" lvl="0" indent="0" algn="ctr" rtl="0">
              <a:lnSpc>
                <a:spcPct val="85000"/>
              </a:lnSpc>
              <a:spcBef>
                <a:spcPts val="0"/>
              </a:spcBef>
              <a:spcAft>
                <a:spcPts val="0"/>
              </a:spcAft>
              <a:buClr>
                <a:schemeClr val="dk2"/>
              </a:buClr>
              <a:buSzPts val="4400"/>
              <a:buFont typeface="Arial"/>
              <a:buNone/>
            </a:pPr>
            <a:r>
              <a:rPr lang="en-US" sz="2900" cap="none" dirty="0">
                <a:solidFill>
                  <a:schemeClr val="lt1"/>
                </a:solidFill>
                <a:highlight>
                  <a:srgbClr val="1480D1"/>
                </a:highlight>
                <a:latin typeface="Arial"/>
                <a:ea typeface="Arial"/>
                <a:cs typeface="Arial"/>
                <a:sym typeface="Arial"/>
              </a:rPr>
              <a:t>(6 </a:t>
            </a:r>
            <a:r>
              <a:rPr lang="en-US" sz="2900" dirty="0" smtClean="0">
                <a:solidFill>
                  <a:schemeClr val="lt1"/>
                </a:solidFill>
                <a:highlight>
                  <a:srgbClr val="1480D1"/>
                </a:highlight>
              </a:rPr>
              <a:t>de</a:t>
            </a:r>
            <a:r>
              <a:rPr lang="en-US" sz="2900" cap="none" dirty="0" smtClean="0">
                <a:solidFill>
                  <a:schemeClr val="lt1"/>
                </a:solidFill>
                <a:highlight>
                  <a:srgbClr val="1480D1"/>
                </a:highlight>
                <a:latin typeface="Arial"/>
                <a:ea typeface="Arial"/>
                <a:cs typeface="Arial"/>
                <a:sym typeface="Arial"/>
              </a:rPr>
              <a:t> </a:t>
            </a:r>
            <a:r>
              <a:rPr lang="en-US" sz="2900" cap="none" dirty="0">
                <a:solidFill>
                  <a:schemeClr val="lt1"/>
                </a:solidFill>
                <a:highlight>
                  <a:srgbClr val="1480D1"/>
                </a:highlight>
                <a:latin typeface="Arial"/>
                <a:ea typeface="Arial"/>
                <a:cs typeface="Arial"/>
                <a:sym typeface="Arial"/>
              </a:rPr>
              <a:t>7) </a:t>
            </a:r>
            <a:endParaRPr sz="2900" dirty="0">
              <a:solidFill>
                <a:schemeClr val="lt1"/>
              </a:solidFill>
              <a:highlight>
                <a:srgbClr val="1480D1"/>
              </a:highlight>
            </a:endParaRPr>
          </a:p>
        </p:txBody>
      </p:sp>
      <p:sp>
        <p:nvSpPr>
          <p:cNvPr id="135" name="Google Shape;135;p7"/>
          <p:cNvSpPr txBox="1">
            <a:spLocks noGrp="1"/>
          </p:cNvSpPr>
          <p:nvPr>
            <p:ph type="body" idx="1"/>
          </p:nvPr>
        </p:nvSpPr>
        <p:spPr>
          <a:xfrm>
            <a:off x="6220925" y="2895750"/>
            <a:ext cx="2639100" cy="2236200"/>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90000"/>
              </a:lnSpc>
              <a:spcBef>
                <a:spcPts val="1400"/>
              </a:spcBef>
              <a:spcAft>
                <a:spcPts val="0"/>
              </a:spcAft>
              <a:buNone/>
            </a:pPr>
            <a:r>
              <a:rPr lang="en-US" sz="2400" dirty="0" err="1" smtClean="0"/>
              <a:t>Sesgos</a:t>
            </a:r>
            <a:r>
              <a:rPr lang="en-US" sz="2400" dirty="0" smtClean="0"/>
              <a:t> </a:t>
            </a:r>
            <a:r>
              <a:rPr lang="en-US" sz="2400" b="1" u="sng" dirty="0" err="1" smtClean="0"/>
              <a:t>institucionales</a:t>
            </a:r>
            <a:r>
              <a:rPr lang="en-US" sz="2400" dirty="0"/>
              <a:t> </a:t>
            </a:r>
            <a:r>
              <a:rPr lang="en-US" sz="2400" dirty="0" err="1" smtClean="0"/>
              <a:t>en</a:t>
            </a:r>
            <a:r>
              <a:rPr lang="en-US" sz="2400" dirty="0" smtClean="0"/>
              <a:t> </a:t>
            </a:r>
            <a:r>
              <a:rPr lang="en-US" sz="2400" dirty="0" err="1" smtClean="0"/>
              <a:t>prácticas</a:t>
            </a:r>
            <a:r>
              <a:rPr lang="en-US" sz="2400" dirty="0" smtClean="0"/>
              <a:t> </a:t>
            </a:r>
            <a:r>
              <a:rPr lang="en-US" sz="2400" dirty="0" err="1" smtClean="0"/>
              <a:t>en</a:t>
            </a:r>
            <a:r>
              <a:rPr lang="en-US" sz="2400" dirty="0" smtClean="0"/>
              <a:t> </a:t>
            </a:r>
            <a:r>
              <a:rPr lang="en-US" sz="2400" dirty="0" err="1" smtClean="0"/>
              <a:t>organizaciones</a:t>
            </a:r>
            <a:r>
              <a:rPr lang="en-US" sz="2400" dirty="0" smtClean="0"/>
              <a:t>, </a:t>
            </a:r>
            <a:r>
              <a:rPr lang="en-US" sz="2400" dirty="0" err="1" smtClean="0"/>
              <a:t>escuelas</a:t>
            </a:r>
            <a:r>
              <a:rPr lang="en-US" sz="2400" dirty="0" smtClean="0"/>
              <a:t>, </a:t>
            </a:r>
            <a:r>
              <a:rPr lang="en-US" sz="2400" dirty="0" err="1" smtClean="0"/>
              <a:t>organismos</a:t>
            </a:r>
            <a:r>
              <a:rPr lang="en-US" sz="2400" dirty="0" smtClean="0"/>
              <a:t>, etc</a:t>
            </a:r>
            <a:r>
              <a:rPr lang="en-US" sz="2400" dirty="0"/>
              <a:t>.</a:t>
            </a:r>
            <a:endParaRPr sz="2400" dirty="0"/>
          </a:p>
        </p:txBody>
      </p:sp>
      <p:pic>
        <p:nvPicPr>
          <p:cNvPr id="136" name="Google Shape;136;p7"/>
          <p:cNvPicPr preferRelativeResize="0"/>
          <p:nvPr/>
        </p:nvPicPr>
        <p:blipFill>
          <a:blip r:embed="rId3">
            <a:alphaModFix/>
          </a:blip>
          <a:stretch>
            <a:fillRect/>
          </a:stretch>
        </p:blipFill>
        <p:spPr>
          <a:xfrm>
            <a:off x="2635050" y="2193850"/>
            <a:ext cx="3319976" cy="2875949"/>
          </a:xfrm>
          <a:prstGeom prst="rect">
            <a:avLst/>
          </a:prstGeom>
          <a:noFill/>
          <a:ln>
            <a:noFill/>
          </a:ln>
        </p:spPr>
      </p:pic>
      <p:sp>
        <p:nvSpPr>
          <p:cNvPr id="137" name="Google Shape;137;p7"/>
          <p:cNvSpPr txBox="1"/>
          <p:nvPr/>
        </p:nvSpPr>
        <p:spPr>
          <a:xfrm>
            <a:off x="510950" y="3090300"/>
            <a:ext cx="2578200" cy="1693767"/>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1400"/>
              </a:spcBef>
              <a:spcAft>
                <a:spcPts val="0"/>
              </a:spcAft>
              <a:buClr>
                <a:schemeClr val="dk1"/>
              </a:buClr>
              <a:buSzPts val="1100"/>
              <a:buFont typeface="Arial"/>
              <a:buNone/>
            </a:pPr>
            <a:r>
              <a:rPr lang="en-US" sz="2400" b="1" u="sng" dirty="0" err="1" smtClean="0">
                <a:solidFill>
                  <a:schemeClr val="dk1"/>
                </a:solidFill>
              </a:rPr>
              <a:t>Estructural</a:t>
            </a:r>
            <a:r>
              <a:rPr lang="en-US" sz="2400" dirty="0" smtClean="0">
                <a:solidFill>
                  <a:schemeClr val="dk1"/>
                </a:solidFill>
              </a:rPr>
              <a:t> y </a:t>
            </a:r>
            <a:r>
              <a:rPr lang="en-US" sz="2400" dirty="0" err="1" smtClean="0">
                <a:solidFill>
                  <a:schemeClr val="dk1"/>
                </a:solidFill>
              </a:rPr>
              <a:t>prolongado</a:t>
            </a:r>
            <a:r>
              <a:rPr lang="en-US" sz="2400" dirty="0" smtClean="0">
                <a:solidFill>
                  <a:schemeClr val="dk1"/>
                </a:solidFill>
              </a:rPr>
              <a:t>, </a:t>
            </a:r>
            <a:r>
              <a:rPr lang="en-US" sz="2400" dirty="0" err="1" smtClean="0">
                <a:solidFill>
                  <a:schemeClr val="dk1"/>
                </a:solidFill>
              </a:rPr>
              <a:t>instalado</a:t>
            </a:r>
            <a:r>
              <a:rPr lang="en-US" sz="2400" dirty="0" smtClean="0">
                <a:solidFill>
                  <a:schemeClr val="dk1"/>
                </a:solidFill>
              </a:rPr>
              <a:t> </a:t>
            </a:r>
            <a:r>
              <a:rPr lang="en-US" sz="2400" dirty="0" err="1" smtClean="0">
                <a:solidFill>
                  <a:schemeClr val="dk1"/>
                </a:solidFill>
              </a:rPr>
              <a:t>en</a:t>
            </a:r>
            <a:r>
              <a:rPr lang="en-US" sz="2400" dirty="0" smtClean="0">
                <a:solidFill>
                  <a:schemeClr val="dk1"/>
                </a:solidFill>
              </a:rPr>
              <a:t> las </a:t>
            </a:r>
            <a:r>
              <a:rPr lang="en-US" sz="2400" dirty="0" err="1" smtClean="0">
                <a:solidFill>
                  <a:schemeClr val="dk1"/>
                </a:solidFill>
              </a:rPr>
              <a:t>instituciones</a:t>
            </a:r>
            <a:endParaRPr dirty="0"/>
          </a:p>
        </p:txBody>
      </p:sp>
      <p:cxnSp>
        <p:nvCxnSpPr>
          <p:cNvPr id="138" name="Google Shape;138;p7"/>
          <p:cNvCxnSpPr/>
          <p:nvPr/>
        </p:nvCxnSpPr>
        <p:spPr>
          <a:xfrm rot="10800000" flipH="1">
            <a:off x="1484375" y="2542975"/>
            <a:ext cx="2071200" cy="483300"/>
          </a:xfrm>
          <a:prstGeom prst="straightConnector1">
            <a:avLst/>
          </a:prstGeom>
          <a:noFill/>
          <a:ln w="28575" cap="flat" cmpd="sng">
            <a:solidFill>
              <a:srgbClr val="434343"/>
            </a:solidFill>
            <a:prstDash val="solid"/>
            <a:round/>
            <a:headEnd type="none" w="med" len="med"/>
            <a:tailEnd type="triangle" w="med" len="med"/>
          </a:ln>
        </p:spPr>
      </p:cxnSp>
      <p:cxnSp>
        <p:nvCxnSpPr>
          <p:cNvPr id="139" name="Google Shape;139;p7"/>
          <p:cNvCxnSpPr/>
          <p:nvPr/>
        </p:nvCxnSpPr>
        <p:spPr>
          <a:xfrm flipH="1">
            <a:off x="4430025" y="3118325"/>
            <a:ext cx="1772100" cy="356700"/>
          </a:xfrm>
          <a:prstGeom prst="straightConnector1">
            <a:avLst/>
          </a:prstGeom>
          <a:noFill/>
          <a:ln w="28575" cap="flat" cmpd="sng">
            <a:solidFill>
              <a:srgbClr val="434343"/>
            </a:solidFill>
            <a:prstDash val="solid"/>
            <a:round/>
            <a:headEnd type="none" w="med" len="med"/>
            <a:tailEnd type="triangle" w="med" len="med"/>
          </a:ln>
        </p:spPr>
      </p:cxnSp>
      <p:sp>
        <p:nvSpPr>
          <p:cNvPr id="140" name="Google Shape;140;p7"/>
          <p:cNvSpPr txBox="1"/>
          <p:nvPr/>
        </p:nvSpPr>
        <p:spPr>
          <a:xfrm>
            <a:off x="3217250" y="5227450"/>
            <a:ext cx="2422500" cy="586284"/>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US" sz="2900" b="1" dirty="0" err="1" smtClean="0">
                <a:solidFill>
                  <a:srgbClr val="1480D1"/>
                </a:solidFill>
              </a:rPr>
              <a:t>Sistémico</a:t>
            </a:r>
            <a:endParaRPr sz="1900" b="1" dirty="0">
              <a:solidFill>
                <a:srgbClr val="1480D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8"/>
          <p:cNvSpPr txBox="1">
            <a:spLocks noGrp="1"/>
          </p:cNvSpPr>
          <p:nvPr>
            <p:ph type="title"/>
          </p:nvPr>
        </p:nvSpPr>
        <p:spPr>
          <a:xfrm>
            <a:off x="561975" y="609600"/>
            <a:ext cx="7772400" cy="1143000"/>
          </a:xfrm>
          <a:prstGeom prst="rect">
            <a:avLst/>
          </a:prstGeom>
          <a:noFill/>
          <a:ln>
            <a:noFill/>
          </a:ln>
        </p:spPr>
        <p:txBody>
          <a:bodyPr spcFirstLastPara="1" wrap="square" lIns="91425" tIns="45700" rIns="91425" bIns="45700" anchor="ctr" anchorCtr="0">
            <a:normAutofit/>
          </a:bodyPr>
          <a:lstStyle/>
          <a:p>
            <a:pPr lvl="0">
              <a:lnSpc>
                <a:spcPct val="85000"/>
              </a:lnSpc>
              <a:buClr>
                <a:schemeClr val="dk2"/>
              </a:buClr>
              <a:buSzPts val="4400"/>
            </a:pPr>
            <a:r>
              <a:rPr lang="en-US" sz="4400" b="1" dirty="0">
                <a:solidFill>
                  <a:schemeClr val="lt1"/>
                </a:solidFill>
                <a:highlight>
                  <a:srgbClr val="1480D1"/>
                </a:highlight>
              </a:rPr>
              <a:t> ¿</a:t>
            </a:r>
            <a:r>
              <a:rPr lang="en-US" sz="4400" b="1" dirty="0" err="1">
                <a:solidFill>
                  <a:schemeClr val="lt1"/>
                </a:solidFill>
                <a:highlight>
                  <a:srgbClr val="1480D1"/>
                </a:highlight>
              </a:rPr>
              <a:t>Qué</a:t>
            </a:r>
            <a:r>
              <a:rPr lang="en-US" sz="4400" b="1" dirty="0">
                <a:solidFill>
                  <a:schemeClr val="lt1"/>
                </a:solidFill>
                <a:highlight>
                  <a:srgbClr val="1480D1"/>
                </a:highlight>
              </a:rPr>
              <a:t> </a:t>
            </a:r>
            <a:r>
              <a:rPr lang="en-US" sz="4400" b="1" dirty="0" err="1">
                <a:solidFill>
                  <a:schemeClr val="lt1"/>
                </a:solidFill>
                <a:highlight>
                  <a:srgbClr val="1480D1"/>
                </a:highlight>
              </a:rPr>
              <a:t>es</a:t>
            </a:r>
            <a:r>
              <a:rPr lang="en-US" sz="4400" b="1" dirty="0">
                <a:solidFill>
                  <a:schemeClr val="lt1"/>
                </a:solidFill>
                <a:highlight>
                  <a:srgbClr val="1480D1"/>
                </a:highlight>
              </a:rPr>
              <a:t> el </a:t>
            </a:r>
            <a:r>
              <a:rPr lang="en-US" sz="4400" b="1" dirty="0" err="1">
                <a:solidFill>
                  <a:schemeClr val="lt1"/>
                </a:solidFill>
                <a:highlight>
                  <a:srgbClr val="1480D1"/>
                </a:highlight>
              </a:rPr>
              <a:t>racismo</a:t>
            </a:r>
            <a:r>
              <a:rPr lang="en-US" sz="4400" b="1" dirty="0">
                <a:solidFill>
                  <a:schemeClr val="lt1"/>
                </a:solidFill>
                <a:highlight>
                  <a:srgbClr val="1480D1"/>
                </a:highlight>
              </a:rPr>
              <a:t>? </a:t>
            </a:r>
            <a:endParaRPr sz="4400" b="1" cap="none" dirty="0">
              <a:solidFill>
                <a:schemeClr val="lt1"/>
              </a:solidFill>
              <a:highlight>
                <a:srgbClr val="1480D1"/>
              </a:highlight>
              <a:latin typeface="Arial"/>
              <a:ea typeface="Arial"/>
              <a:cs typeface="Arial"/>
              <a:sym typeface="Arial"/>
            </a:endParaRPr>
          </a:p>
          <a:p>
            <a:pPr marL="0" lvl="0" indent="0" rtl="0">
              <a:lnSpc>
                <a:spcPct val="85000"/>
              </a:lnSpc>
              <a:spcBef>
                <a:spcPts val="0"/>
              </a:spcBef>
              <a:spcAft>
                <a:spcPts val="0"/>
              </a:spcAft>
              <a:buClr>
                <a:schemeClr val="dk2"/>
              </a:buClr>
              <a:buSzPts val="4400"/>
              <a:buFont typeface="Arial"/>
              <a:buNone/>
            </a:pPr>
            <a:r>
              <a:rPr lang="en-US" sz="2900" cap="none" dirty="0">
                <a:solidFill>
                  <a:schemeClr val="lt1"/>
                </a:solidFill>
                <a:highlight>
                  <a:srgbClr val="1480D1"/>
                </a:highlight>
                <a:latin typeface="Arial"/>
                <a:ea typeface="Arial"/>
                <a:cs typeface="Arial"/>
                <a:sym typeface="Arial"/>
              </a:rPr>
              <a:t>(7 </a:t>
            </a:r>
            <a:r>
              <a:rPr lang="en-US" sz="2900" cap="none" dirty="0" smtClean="0">
                <a:solidFill>
                  <a:schemeClr val="lt1"/>
                </a:solidFill>
                <a:highlight>
                  <a:srgbClr val="1480D1"/>
                </a:highlight>
                <a:latin typeface="Arial"/>
                <a:ea typeface="Arial"/>
                <a:cs typeface="Arial"/>
                <a:sym typeface="Arial"/>
              </a:rPr>
              <a:t>de </a:t>
            </a:r>
            <a:r>
              <a:rPr lang="en-US" sz="2900" cap="none" dirty="0">
                <a:solidFill>
                  <a:schemeClr val="lt1"/>
                </a:solidFill>
                <a:highlight>
                  <a:srgbClr val="1480D1"/>
                </a:highlight>
                <a:latin typeface="Arial"/>
                <a:ea typeface="Arial"/>
                <a:cs typeface="Arial"/>
                <a:sym typeface="Arial"/>
              </a:rPr>
              <a:t>7) </a:t>
            </a:r>
            <a:endParaRPr sz="2900" dirty="0">
              <a:solidFill>
                <a:schemeClr val="lt1"/>
              </a:solidFill>
              <a:highlight>
                <a:srgbClr val="1480D1"/>
              </a:highlight>
            </a:endParaRPr>
          </a:p>
        </p:txBody>
      </p:sp>
      <p:sp>
        <p:nvSpPr>
          <p:cNvPr id="146" name="Google Shape;146;p8"/>
          <p:cNvSpPr txBox="1">
            <a:spLocks noGrp="1"/>
          </p:cNvSpPr>
          <p:nvPr>
            <p:ph type="body" idx="1"/>
          </p:nvPr>
        </p:nvSpPr>
        <p:spPr>
          <a:xfrm>
            <a:off x="513200" y="2571575"/>
            <a:ext cx="3466200" cy="35322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400"/>
              </a:spcBef>
              <a:spcAft>
                <a:spcPts val="0"/>
              </a:spcAft>
              <a:buSzPts val="3300"/>
              <a:buNone/>
            </a:pPr>
            <a:r>
              <a:rPr lang="en-US" sz="3000" b="1" dirty="0" smtClean="0"/>
              <a:t>¡</a:t>
            </a:r>
            <a:r>
              <a:rPr lang="en-US" sz="3000" b="1" dirty="0" err="1" smtClean="0"/>
              <a:t>Todo</a:t>
            </a:r>
            <a:r>
              <a:rPr lang="en-US" sz="3000" b="1" dirty="0" smtClean="0"/>
              <a:t> </a:t>
            </a:r>
            <a:r>
              <a:rPr lang="en-US" sz="3000" b="1" dirty="0" err="1" smtClean="0"/>
              <a:t>está</a:t>
            </a:r>
            <a:r>
              <a:rPr lang="en-US" sz="3000" b="1" dirty="0" smtClean="0"/>
              <a:t> </a:t>
            </a:r>
            <a:r>
              <a:rPr lang="en-US" sz="3000" b="1" dirty="0" err="1" smtClean="0"/>
              <a:t>relacionado</a:t>
            </a:r>
            <a:r>
              <a:rPr lang="en-US" sz="3000" b="1" dirty="0" smtClean="0"/>
              <a:t> con la </a:t>
            </a:r>
            <a:r>
              <a:rPr lang="en-US" sz="3000" b="1" dirty="0" err="1" smtClean="0"/>
              <a:t>salud</a:t>
            </a:r>
            <a:r>
              <a:rPr lang="en-US" sz="3000" b="1" dirty="0" smtClean="0"/>
              <a:t> sexual!</a:t>
            </a:r>
          </a:p>
          <a:p>
            <a:pPr marL="0" lvl="0" indent="0" algn="l" rtl="0">
              <a:lnSpc>
                <a:spcPct val="90000"/>
              </a:lnSpc>
              <a:spcBef>
                <a:spcPts val="1400"/>
              </a:spcBef>
              <a:spcAft>
                <a:spcPts val="0"/>
              </a:spcAft>
              <a:buSzPts val="3300"/>
              <a:buNone/>
            </a:pPr>
            <a:endParaRPr lang="en-US" sz="2800" i="1" dirty="0" smtClean="0"/>
          </a:p>
          <a:p>
            <a:pPr marL="0" lvl="0" indent="0" algn="l" rtl="0">
              <a:lnSpc>
                <a:spcPct val="90000"/>
              </a:lnSpc>
              <a:spcBef>
                <a:spcPts val="1400"/>
              </a:spcBef>
              <a:spcAft>
                <a:spcPts val="0"/>
              </a:spcAft>
              <a:buSzPts val="3300"/>
              <a:buNone/>
            </a:pPr>
            <a:r>
              <a:rPr lang="en-US" sz="2800" i="1" dirty="0" err="1" smtClean="0"/>
              <a:t>Veamos</a:t>
            </a:r>
            <a:r>
              <a:rPr lang="en-US" sz="2800" i="1" dirty="0" smtClean="0"/>
              <a:t> </a:t>
            </a:r>
            <a:r>
              <a:rPr lang="en-US" sz="2800" i="1" dirty="0" err="1" smtClean="0"/>
              <a:t>ejemplos</a:t>
            </a:r>
            <a:r>
              <a:rPr lang="en-US" sz="2800" i="1" dirty="0" smtClean="0"/>
              <a:t>…</a:t>
            </a:r>
            <a:r>
              <a:rPr lang="en-US" sz="2800" i="1" dirty="0" smtClean="0">
                <a:sym typeface="Arial"/>
              </a:rPr>
              <a:t> </a:t>
            </a:r>
            <a:endParaRPr sz="2800" i="1" dirty="0"/>
          </a:p>
        </p:txBody>
      </p:sp>
      <p:pic>
        <p:nvPicPr>
          <p:cNvPr id="147" name="Google Shape;147;p8"/>
          <p:cNvPicPr preferRelativeResize="0"/>
          <p:nvPr/>
        </p:nvPicPr>
        <p:blipFill>
          <a:blip r:embed="rId3">
            <a:alphaModFix/>
          </a:blip>
          <a:stretch>
            <a:fillRect/>
          </a:stretch>
        </p:blipFill>
        <p:spPr>
          <a:xfrm>
            <a:off x="3903199" y="2135625"/>
            <a:ext cx="4354975" cy="3772483"/>
          </a:xfrm>
          <a:prstGeom prst="rect">
            <a:avLst/>
          </a:prstGeom>
          <a:noFill/>
          <a:ln>
            <a:noFill/>
          </a:ln>
        </p:spPr>
      </p:pic>
      <p:sp>
        <p:nvSpPr>
          <p:cNvPr id="148" name="Google Shape;148;p8"/>
          <p:cNvSpPr txBox="1"/>
          <p:nvPr/>
        </p:nvSpPr>
        <p:spPr>
          <a:xfrm>
            <a:off x="6827674" y="1690125"/>
            <a:ext cx="20409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dirty="0">
                <a:solidFill>
                  <a:schemeClr val="lt1"/>
                </a:solidFill>
                <a:highlight>
                  <a:srgbClr val="434343"/>
                </a:highlight>
              </a:rPr>
              <a:t> </a:t>
            </a:r>
            <a:r>
              <a:rPr lang="en-US" sz="1800" b="1" dirty="0" err="1" smtClean="0">
                <a:solidFill>
                  <a:schemeClr val="lt1"/>
                </a:solidFill>
                <a:highlight>
                  <a:srgbClr val="434343"/>
                </a:highlight>
              </a:rPr>
              <a:t>Es</a:t>
            </a:r>
            <a:r>
              <a:rPr lang="en-US" sz="1800" b="1" i="0" u="none" strike="noStrike" cap="none" dirty="0" err="1" smtClean="0">
                <a:solidFill>
                  <a:schemeClr val="lt1"/>
                </a:solidFill>
                <a:highlight>
                  <a:srgbClr val="434343"/>
                </a:highlight>
                <a:latin typeface="Arial"/>
                <a:ea typeface="Arial"/>
                <a:cs typeface="Arial"/>
                <a:sym typeface="Arial"/>
              </a:rPr>
              <a:t>tructural</a:t>
            </a:r>
            <a:endParaRPr sz="1800" dirty="0">
              <a:highlight>
                <a:srgbClr val="434343"/>
              </a:highlight>
            </a:endParaRPr>
          </a:p>
        </p:txBody>
      </p:sp>
      <p:sp>
        <p:nvSpPr>
          <p:cNvPr id="149" name="Google Shape;149;p8"/>
          <p:cNvSpPr txBox="1"/>
          <p:nvPr/>
        </p:nvSpPr>
        <p:spPr>
          <a:xfrm>
            <a:off x="6954249" y="2360450"/>
            <a:ext cx="20409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dirty="0">
                <a:solidFill>
                  <a:schemeClr val="lt1"/>
                </a:solidFill>
                <a:highlight>
                  <a:srgbClr val="434343"/>
                </a:highlight>
              </a:rPr>
              <a:t> </a:t>
            </a:r>
            <a:r>
              <a:rPr lang="en-US" sz="1800" b="1" dirty="0" err="1" smtClean="0">
                <a:solidFill>
                  <a:schemeClr val="lt1"/>
                </a:solidFill>
                <a:highlight>
                  <a:srgbClr val="434343"/>
                </a:highlight>
              </a:rPr>
              <a:t>Institucional</a:t>
            </a:r>
            <a:endParaRPr sz="1800" dirty="0">
              <a:solidFill>
                <a:schemeClr val="lt1"/>
              </a:solidFill>
              <a:highlight>
                <a:srgbClr val="434343"/>
              </a:highlight>
            </a:endParaRPr>
          </a:p>
        </p:txBody>
      </p:sp>
      <p:sp>
        <p:nvSpPr>
          <p:cNvPr id="150" name="Google Shape;150;p8"/>
          <p:cNvSpPr txBox="1"/>
          <p:nvPr/>
        </p:nvSpPr>
        <p:spPr>
          <a:xfrm>
            <a:off x="7044824" y="3030775"/>
            <a:ext cx="20409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dirty="0">
                <a:solidFill>
                  <a:schemeClr val="lt1"/>
                </a:solidFill>
                <a:highlight>
                  <a:srgbClr val="434343"/>
                </a:highlight>
              </a:rPr>
              <a:t> Interpersonal</a:t>
            </a:r>
            <a:endParaRPr sz="1800" dirty="0">
              <a:highlight>
                <a:srgbClr val="434343"/>
              </a:highlight>
            </a:endParaRPr>
          </a:p>
        </p:txBody>
      </p:sp>
      <p:sp>
        <p:nvSpPr>
          <p:cNvPr id="151" name="Google Shape;151;p8"/>
          <p:cNvSpPr txBox="1"/>
          <p:nvPr/>
        </p:nvSpPr>
        <p:spPr>
          <a:xfrm>
            <a:off x="6954249" y="3651025"/>
            <a:ext cx="20409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dirty="0">
                <a:solidFill>
                  <a:schemeClr val="lt1"/>
                </a:solidFill>
                <a:highlight>
                  <a:srgbClr val="434343"/>
                </a:highlight>
              </a:rPr>
              <a:t> </a:t>
            </a:r>
            <a:r>
              <a:rPr lang="en-US" sz="1800" b="1" dirty="0" err="1" smtClean="0">
                <a:solidFill>
                  <a:schemeClr val="lt1"/>
                </a:solidFill>
                <a:highlight>
                  <a:srgbClr val="434343"/>
                </a:highlight>
              </a:rPr>
              <a:t>Internalizado</a:t>
            </a:r>
            <a:endParaRPr sz="1800" dirty="0">
              <a:highlight>
                <a:srgbClr val="434343"/>
              </a:highlight>
            </a:endParaRPr>
          </a:p>
        </p:txBody>
      </p:sp>
      <p:cxnSp>
        <p:nvCxnSpPr>
          <p:cNvPr id="152" name="Google Shape;152;p8"/>
          <p:cNvCxnSpPr/>
          <p:nvPr/>
        </p:nvCxnSpPr>
        <p:spPr>
          <a:xfrm flipH="1">
            <a:off x="6018100" y="1878175"/>
            <a:ext cx="1130400" cy="423300"/>
          </a:xfrm>
          <a:prstGeom prst="straightConnector1">
            <a:avLst/>
          </a:prstGeom>
          <a:noFill/>
          <a:ln w="28575" cap="flat" cmpd="sng">
            <a:solidFill>
              <a:srgbClr val="434343"/>
            </a:solidFill>
            <a:prstDash val="solid"/>
            <a:round/>
            <a:headEnd type="none" w="med" len="med"/>
            <a:tailEnd type="triangle" w="med" len="med"/>
          </a:ln>
        </p:spPr>
      </p:cxnSp>
      <p:cxnSp>
        <p:nvCxnSpPr>
          <p:cNvPr id="153" name="Google Shape;153;p8"/>
          <p:cNvCxnSpPr/>
          <p:nvPr/>
        </p:nvCxnSpPr>
        <p:spPr>
          <a:xfrm flipH="1">
            <a:off x="6018100" y="2552375"/>
            <a:ext cx="1130400" cy="423300"/>
          </a:xfrm>
          <a:prstGeom prst="straightConnector1">
            <a:avLst/>
          </a:prstGeom>
          <a:noFill/>
          <a:ln w="28575" cap="flat" cmpd="sng">
            <a:solidFill>
              <a:srgbClr val="434343"/>
            </a:solidFill>
            <a:prstDash val="solid"/>
            <a:round/>
            <a:headEnd type="none" w="med" len="med"/>
            <a:tailEnd type="triangle" w="med" len="med"/>
          </a:ln>
        </p:spPr>
      </p:cxnSp>
      <p:cxnSp>
        <p:nvCxnSpPr>
          <p:cNvPr id="154" name="Google Shape;154;p8"/>
          <p:cNvCxnSpPr/>
          <p:nvPr/>
        </p:nvCxnSpPr>
        <p:spPr>
          <a:xfrm flipH="1">
            <a:off x="6452200" y="3263238"/>
            <a:ext cx="696300" cy="252600"/>
          </a:xfrm>
          <a:prstGeom prst="straightConnector1">
            <a:avLst/>
          </a:prstGeom>
          <a:noFill/>
          <a:ln w="28575" cap="flat" cmpd="sng">
            <a:solidFill>
              <a:srgbClr val="434343"/>
            </a:solidFill>
            <a:prstDash val="solid"/>
            <a:round/>
            <a:headEnd type="none" w="med" len="med"/>
            <a:tailEnd type="triangle" w="med" len="med"/>
          </a:ln>
        </p:spPr>
      </p:cxnSp>
      <p:cxnSp>
        <p:nvCxnSpPr>
          <p:cNvPr id="155" name="Google Shape;155;p8"/>
          <p:cNvCxnSpPr/>
          <p:nvPr/>
        </p:nvCxnSpPr>
        <p:spPr>
          <a:xfrm flipH="1">
            <a:off x="6066900" y="3831725"/>
            <a:ext cx="1147800" cy="292500"/>
          </a:xfrm>
          <a:prstGeom prst="straightConnector1">
            <a:avLst/>
          </a:prstGeom>
          <a:noFill/>
          <a:ln w="28575" cap="flat" cmpd="sng">
            <a:solidFill>
              <a:srgbClr val="434343"/>
            </a:solidFill>
            <a:prstDash val="solid"/>
            <a:round/>
            <a:headEnd type="none" w="med" len="med"/>
            <a:tailEnd type="triangle" w="med" len="med"/>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9"/>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rmAutofit/>
          </a:bodyPr>
          <a:lstStyle/>
          <a:p>
            <a:pPr marL="0" lvl="0" indent="0" algn="ctr" rtl="0">
              <a:lnSpc>
                <a:spcPct val="85000"/>
              </a:lnSpc>
              <a:spcBef>
                <a:spcPts val="0"/>
              </a:spcBef>
              <a:spcAft>
                <a:spcPts val="0"/>
              </a:spcAft>
              <a:buClr>
                <a:schemeClr val="dk2"/>
              </a:buClr>
              <a:buSzPts val="4400"/>
              <a:buFont typeface="Arial"/>
              <a:buNone/>
            </a:pPr>
            <a:r>
              <a:rPr lang="en-US" sz="4400" b="1" dirty="0">
                <a:solidFill>
                  <a:schemeClr val="lt1"/>
                </a:solidFill>
                <a:highlight>
                  <a:srgbClr val="1480D1"/>
                </a:highlight>
              </a:rPr>
              <a:t> </a:t>
            </a:r>
            <a:r>
              <a:rPr lang="en-US" sz="4400" b="1" cap="none" dirty="0" err="1" smtClean="0">
                <a:solidFill>
                  <a:schemeClr val="lt1"/>
                </a:solidFill>
                <a:highlight>
                  <a:srgbClr val="1480D1"/>
                </a:highlight>
                <a:latin typeface="Arial"/>
                <a:ea typeface="Arial"/>
                <a:cs typeface="Arial"/>
                <a:sym typeface="Arial"/>
              </a:rPr>
              <a:t>Racismo</a:t>
            </a:r>
            <a:r>
              <a:rPr lang="en-US" sz="4400" b="1" cap="none" dirty="0" smtClean="0">
                <a:solidFill>
                  <a:schemeClr val="lt1"/>
                </a:solidFill>
                <a:highlight>
                  <a:srgbClr val="1480D1"/>
                </a:highlight>
                <a:latin typeface="Arial"/>
                <a:ea typeface="Arial"/>
                <a:cs typeface="Arial"/>
                <a:sym typeface="Arial"/>
              </a:rPr>
              <a:t> y </a:t>
            </a:r>
            <a:r>
              <a:rPr lang="en-US" sz="4400" b="1" cap="none" dirty="0" err="1" smtClean="0">
                <a:solidFill>
                  <a:schemeClr val="lt1"/>
                </a:solidFill>
                <a:highlight>
                  <a:srgbClr val="1480D1"/>
                </a:highlight>
                <a:latin typeface="Arial"/>
                <a:ea typeface="Arial"/>
                <a:cs typeface="Arial"/>
                <a:sym typeface="Arial"/>
              </a:rPr>
              <a:t>salud</a:t>
            </a:r>
            <a:r>
              <a:rPr lang="en-US" sz="4400" b="1" cap="none" dirty="0" smtClean="0">
                <a:solidFill>
                  <a:schemeClr val="lt1"/>
                </a:solidFill>
                <a:highlight>
                  <a:srgbClr val="1480D1"/>
                </a:highlight>
                <a:latin typeface="Arial"/>
                <a:ea typeface="Arial"/>
                <a:cs typeface="Arial"/>
                <a:sym typeface="Arial"/>
              </a:rPr>
              <a:t> sexual </a:t>
            </a:r>
            <a:endParaRPr sz="4400" b="1" cap="none" dirty="0">
              <a:solidFill>
                <a:schemeClr val="lt1"/>
              </a:solidFill>
              <a:highlight>
                <a:srgbClr val="1480D1"/>
              </a:highlight>
              <a:latin typeface="Arial"/>
              <a:ea typeface="Arial"/>
              <a:cs typeface="Arial"/>
              <a:sym typeface="Arial"/>
            </a:endParaRPr>
          </a:p>
          <a:p>
            <a:pPr marL="0" lvl="0" indent="0" algn="ctr" rtl="0">
              <a:lnSpc>
                <a:spcPct val="85000"/>
              </a:lnSpc>
              <a:spcBef>
                <a:spcPts val="0"/>
              </a:spcBef>
              <a:spcAft>
                <a:spcPts val="0"/>
              </a:spcAft>
              <a:buClr>
                <a:schemeClr val="dk2"/>
              </a:buClr>
              <a:buSzPts val="4400"/>
              <a:buFont typeface="Arial"/>
              <a:buNone/>
            </a:pPr>
            <a:r>
              <a:rPr lang="en-US" sz="2900" cap="none" dirty="0">
                <a:solidFill>
                  <a:schemeClr val="lt1"/>
                </a:solidFill>
                <a:highlight>
                  <a:srgbClr val="1480D1"/>
                </a:highlight>
                <a:latin typeface="Arial"/>
                <a:ea typeface="Arial"/>
                <a:cs typeface="Arial"/>
                <a:sym typeface="Arial"/>
              </a:rPr>
              <a:t>(</a:t>
            </a:r>
            <a:r>
              <a:rPr lang="en-US" sz="2900" dirty="0">
                <a:solidFill>
                  <a:schemeClr val="lt1"/>
                </a:solidFill>
                <a:highlight>
                  <a:srgbClr val="1480D1"/>
                </a:highlight>
              </a:rPr>
              <a:t>1</a:t>
            </a:r>
            <a:r>
              <a:rPr lang="en-US" sz="2900" cap="none" dirty="0">
                <a:solidFill>
                  <a:schemeClr val="lt1"/>
                </a:solidFill>
                <a:highlight>
                  <a:srgbClr val="1480D1"/>
                </a:highlight>
                <a:latin typeface="Arial"/>
                <a:ea typeface="Arial"/>
                <a:cs typeface="Arial"/>
                <a:sym typeface="Arial"/>
              </a:rPr>
              <a:t> </a:t>
            </a:r>
            <a:r>
              <a:rPr lang="en-US" sz="2900" dirty="0" smtClean="0">
                <a:solidFill>
                  <a:schemeClr val="lt1"/>
                </a:solidFill>
                <a:highlight>
                  <a:srgbClr val="1480D1"/>
                </a:highlight>
              </a:rPr>
              <a:t>de </a:t>
            </a:r>
            <a:r>
              <a:rPr lang="en-US" sz="2900" cap="none" dirty="0" smtClean="0">
                <a:solidFill>
                  <a:schemeClr val="lt1"/>
                </a:solidFill>
                <a:highlight>
                  <a:srgbClr val="1480D1"/>
                </a:highlight>
                <a:latin typeface="Arial"/>
                <a:ea typeface="Arial"/>
                <a:cs typeface="Arial"/>
                <a:sym typeface="Arial"/>
              </a:rPr>
              <a:t>8</a:t>
            </a:r>
            <a:r>
              <a:rPr lang="en-US" sz="2900" cap="none" dirty="0">
                <a:solidFill>
                  <a:schemeClr val="lt1"/>
                </a:solidFill>
                <a:highlight>
                  <a:srgbClr val="1480D1"/>
                </a:highlight>
                <a:latin typeface="Arial"/>
                <a:ea typeface="Arial"/>
                <a:cs typeface="Arial"/>
                <a:sym typeface="Arial"/>
              </a:rPr>
              <a:t>) </a:t>
            </a:r>
            <a:endParaRPr sz="2900" b="1" cap="none" dirty="0">
              <a:solidFill>
                <a:schemeClr val="lt1"/>
              </a:solidFill>
              <a:highlight>
                <a:srgbClr val="1480D1"/>
              </a:highlight>
              <a:latin typeface="Arial"/>
              <a:ea typeface="Arial"/>
              <a:cs typeface="Arial"/>
              <a:sym typeface="Arial"/>
            </a:endParaRPr>
          </a:p>
        </p:txBody>
      </p:sp>
      <p:sp>
        <p:nvSpPr>
          <p:cNvPr id="162" name="Google Shape;162;p9"/>
          <p:cNvSpPr txBox="1">
            <a:spLocks noGrp="1"/>
          </p:cNvSpPr>
          <p:nvPr>
            <p:ph type="body" idx="1"/>
          </p:nvPr>
        </p:nvSpPr>
        <p:spPr>
          <a:xfrm>
            <a:off x="50" y="5405500"/>
            <a:ext cx="9144000" cy="795900"/>
          </a:xfrm>
          <a:prstGeom prst="rect">
            <a:avLst/>
          </a:prstGeom>
          <a:noFill/>
          <a:ln>
            <a:noFill/>
          </a:ln>
        </p:spPr>
        <p:txBody>
          <a:bodyPr spcFirstLastPara="1" wrap="square" lIns="91425" tIns="45700" rIns="91425" bIns="45700" anchor="t" anchorCtr="0">
            <a:noAutofit/>
          </a:bodyPr>
          <a:lstStyle/>
          <a:p>
            <a:pPr marL="0" lvl="0" indent="0" algn="ctr" rtl="0">
              <a:lnSpc>
                <a:spcPct val="70000"/>
              </a:lnSpc>
              <a:spcBef>
                <a:spcPts val="0"/>
              </a:spcBef>
              <a:spcAft>
                <a:spcPts val="0"/>
              </a:spcAft>
              <a:buSzPts val="3300"/>
              <a:buNone/>
            </a:pPr>
            <a:r>
              <a:rPr lang="en-US" sz="2800" dirty="0" err="1" smtClean="0"/>
              <a:t>Es</a:t>
            </a:r>
            <a:r>
              <a:rPr lang="en-US" sz="2800" dirty="0" err="1" smtClean="0">
                <a:latin typeface="Arial"/>
                <a:ea typeface="Arial"/>
                <a:cs typeface="Arial"/>
                <a:sym typeface="Arial"/>
              </a:rPr>
              <a:t>tructural</a:t>
            </a:r>
            <a:r>
              <a:rPr lang="en-US" sz="2800" dirty="0" smtClean="0">
                <a:latin typeface="Arial"/>
                <a:ea typeface="Arial"/>
                <a:cs typeface="Arial"/>
                <a:sym typeface="Arial"/>
              </a:rPr>
              <a:t> </a:t>
            </a:r>
            <a:r>
              <a:rPr lang="en-US" sz="2800" dirty="0">
                <a:latin typeface="Arial"/>
                <a:ea typeface="Arial"/>
                <a:cs typeface="Arial"/>
                <a:sym typeface="Arial"/>
              </a:rPr>
              <a:t>| </a:t>
            </a:r>
            <a:r>
              <a:rPr lang="en-US" sz="2800" dirty="0" err="1" smtClean="0">
                <a:latin typeface="Arial"/>
                <a:ea typeface="Arial"/>
                <a:cs typeface="Arial"/>
                <a:sym typeface="Arial"/>
              </a:rPr>
              <a:t>Institucional</a:t>
            </a:r>
            <a:r>
              <a:rPr lang="en-US" sz="2800" dirty="0" smtClean="0">
                <a:latin typeface="Arial"/>
                <a:ea typeface="Arial"/>
                <a:cs typeface="Arial"/>
                <a:sym typeface="Arial"/>
              </a:rPr>
              <a:t> </a:t>
            </a:r>
            <a:r>
              <a:rPr lang="en-US" sz="2800" dirty="0">
                <a:latin typeface="Arial"/>
                <a:ea typeface="Arial"/>
                <a:cs typeface="Arial"/>
                <a:sym typeface="Arial"/>
              </a:rPr>
              <a:t>| Interpersonal</a:t>
            </a:r>
            <a:r>
              <a:rPr lang="en-US" sz="2800" dirty="0"/>
              <a:t> | </a:t>
            </a:r>
            <a:r>
              <a:rPr lang="en-US" sz="2800" dirty="0" err="1" smtClean="0"/>
              <a:t>Internalizado</a:t>
            </a:r>
            <a:endParaRPr sz="2800" dirty="0">
              <a:solidFill>
                <a:schemeClr val="lt1"/>
              </a:solidFill>
              <a:highlight>
                <a:srgbClr val="F73080"/>
              </a:highlight>
            </a:endParaRPr>
          </a:p>
        </p:txBody>
      </p:sp>
      <p:cxnSp>
        <p:nvCxnSpPr>
          <p:cNvPr id="163" name="Google Shape;163;p9"/>
          <p:cNvCxnSpPr/>
          <p:nvPr/>
        </p:nvCxnSpPr>
        <p:spPr>
          <a:xfrm>
            <a:off x="540825" y="5162175"/>
            <a:ext cx="7962600" cy="0"/>
          </a:xfrm>
          <a:prstGeom prst="straightConnector1">
            <a:avLst/>
          </a:prstGeom>
          <a:noFill/>
          <a:ln w="19050" cap="flat" cmpd="sng">
            <a:solidFill>
              <a:srgbClr val="1480D1"/>
            </a:solidFill>
            <a:prstDash val="solid"/>
            <a:round/>
            <a:headEnd type="none" w="med" len="med"/>
            <a:tailEnd type="none" w="med" len="med"/>
          </a:ln>
        </p:spPr>
      </p:cxnSp>
      <p:sp>
        <p:nvSpPr>
          <p:cNvPr id="164" name="Google Shape;164;p9"/>
          <p:cNvSpPr/>
          <p:nvPr/>
        </p:nvSpPr>
        <p:spPr>
          <a:xfrm rot="-5400000">
            <a:off x="3032175" y="-7524"/>
            <a:ext cx="2979900" cy="6823500"/>
          </a:xfrm>
          <a:prstGeom prst="wedgeRectCallout">
            <a:avLst>
              <a:gd name="adj1" fmla="val -19525"/>
              <a:gd name="adj2" fmla="val 56409"/>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9"/>
          <p:cNvSpPr txBox="1"/>
          <p:nvPr/>
        </p:nvSpPr>
        <p:spPr>
          <a:xfrm>
            <a:off x="1495724" y="1956997"/>
            <a:ext cx="6052800" cy="300078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lt1"/>
              </a:buClr>
              <a:buSzPts val="3300"/>
              <a:buFont typeface="Arial"/>
              <a:buNone/>
            </a:pPr>
            <a:r>
              <a:rPr lang="en-US" sz="2100" i="1" dirty="0" smtClean="0">
                <a:solidFill>
                  <a:srgbClr val="434343"/>
                </a:solidFill>
              </a:rPr>
              <a:t>El </a:t>
            </a:r>
            <a:r>
              <a:rPr lang="en-US" sz="2100" i="1" dirty="0" err="1" smtClean="0">
                <a:solidFill>
                  <a:srgbClr val="434343"/>
                </a:solidFill>
              </a:rPr>
              <a:t>año</a:t>
            </a:r>
            <a:r>
              <a:rPr lang="en-US" sz="2100" i="1" dirty="0" smtClean="0">
                <a:solidFill>
                  <a:srgbClr val="434343"/>
                </a:solidFill>
              </a:rPr>
              <a:t> </a:t>
            </a:r>
            <a:r>
              <a:rPr lang="en-US" sz="2100" i="1" dirty="0" err="1" smtClean="0">
                <a:solidFill>
                  <a:srgbClr val="434343"/>
                </a:solidFill>
              </a:rPr>
              <a:t>pasado</a:t>
            </a:r>
            <a:r>
              <a:rPr lang="en-US" sz="2100" i="1" dirty="0" smtClean="0">
                <a:solidFill>
                  <a:srgbClr val="434343"/>
                </a:solidFill>
              </a:rPr>
              <a:t>, </a:t>
            </a:r>
            <a:r>
              <a:rPr lang="en-US" sz="2100" i="1" dirty="0" err="1" smtClean="0">
                <a:solidFill>
                  <a:srgbClr val="434343"/>
                </a:solidFill>
              </a:rPr>
              <a:t>en</a:t>
            </a:r>
            <a:r>
              <a:rPr lang="en-US" sz="2100" i="1" dirty="0" smtClean="0">
                <a:solidFill>
                  <a:srgbClr val="434343"/>
                </a:solidFill>
              </a:rPr>
              <a:t> mi barrio </a:t>
            </a:r>
            <a:r>
              <a:rPr lang="en-US" sz="2100" i="1" dirty="0" err="1" smtClean="0">
                <a:solidFill>
                  <a:srgbClr val="434343"/>
                </a:solidFill>
              </a:rPr>
              <a:t>modificaron</a:t>
            </a:r>
            <a:r>
              <a:rPr lang="en-US" sz="2100" i="1" dirty="0" smtClean="0">
                <a:solidFill>
                  <a:srgbClr val="434343"/>
                </a:solidFill>
              </a:rPr>
              <a:t> las zonas </a:t>
            </a:r>
            <a:r>
              <a:rPr lang="en-US" sz="2100" i="1" dirty="0" err="1" smtClean="0">
                <a:solidFill>
                  <a:srgbClr val="434343"/>
                </a:solidFill>
              </a:rPr>
              <a:t>escolares</a:t>
            </a:r>
            <a:r>
              <a:rPr lang="en-US" sz="2100" i="1" dirty="0" smtClean="0">
                <a:solidFill>
                  <a:srgbClr val="434343"/>
                </a:solidFill>
              </a:rPr>
              <a:t> y </a:t>
            </a:r>
            <a:r>
              <a:rPr lang="en-US" sz="2100" i="1" dirty="0" err="1" smtClean="0">
                <a:solidFill>
                  <a:srgbClr val="434343"/>
                </a:solidFill>
              </a:rPr>
              <a:t>tuve</a:t>
            </a:r>
            <a:r>
              <a:rPr lang="en-US" sz="2100" i="1" dirty="0" smtClean="0">
                <a:solidFill>
                  <a:srgbClr val="434343"/>
                </a:solidFill>
              </a:rPr>
              <a:t> que </a:t>
            </a:r>
            <a:r>
              <a:rPr lang="en-US" sz="2100" i="1" dirty="0" err="1" smtClean="0">
                <a:solidFill>
                  <a:srgbClr val="434343"/>
                </a:solidFill>
              </a:rPr>
              <a:t>cambiarme</a:t>
            </a:r>
            <a:r>
              <a:rPr lang="en-US" sz="2100" i="1" dirty="0" smtClean="0">
                <a:solidFill>
                  <a:srgbClr val="434343"/>
                </a:solidFill>
              </a:rPr>
              <a:t> de </a:t>
            </a:r>
            <a:r>
              <a:rPr lang="en-US" sz="2100" i="1" dirty="0" err="1" smtClean="0">
                <a:solidFill>
                  <a:srgbClr val="434343"/>
                </a:solidFill>
              </a:rPr>
              <a:t>escuela</a:t>
            </a:r>
            <a:r>
              <a:rPr lang="en-US" sz="2100" i="1" dirty="0" smtClean="0">
                <a:solidFill>
                  <a:srgbClr val="434343"/>
                </a:solidFill>
              </a:rPr>
              <a:t>. </a:t>
            </a:r>
            <a:r>
              <a:rPr lang="en-US" sz="2100" b="0" i="1" u="none" strike="noStrike" cap="none" dirty="0" err="1" smtClean="0">
                <a:solidFill>
                  <a:srgbClr val="434343"/>
                </a:solidFill>
                <a:latin typeface="Arial"/>
                <a:ea typeface="Arial"/>
                <a:cs typeface="Arial"/>
                <a:sym typeface="Arial"/>
              </a:rPr>
              <a:t>Todos</a:t>
            </a:r>
            <a:r>
              <a:rPr lang="en-US" sz="2100" b="0" i="1" u="none" strike="noStrike" cap="none" dirty="0" smtClean="0">
                <a:solidFill>
                  <a:srgbClr val="434343"/>
                </a:solidFill>
                <a:latin typeface="Arial"/>
                <a:ea typeface="Arial"/>
                <a:cs typeface="Arial"/>
                <a:sym typeface="Arial"/>
              </a:rPr>
              <a:t> </a:t>
            </a:r>
            <a:r>
              <a:rPr lang="en-US" sz="2100" b="0" i="1" u="none" strike="noStrike" cap="none" dirty="0" err="1" smtClean="0">
                <a:solidFill>
                  <a:srgbClr val="434343"/>
                </a:solidFill>
                <a:latin typeface="Arial"/>
                <a:ea typeface="Arial"/>
                <a:cs typeface="Arial"/>
                <a:sym typeface="Arial"/>
              </a:rPr>
              <a:t>mis</a:t>
            </a:r>
            <a:r>
              <a:rPr lang="en-US" sz="2100" b="0" i="1" u="none" strike="noStrike" cap="none" dirty="0" smtClean="0">
                <a:solidFill>
                  <a:srgbClr val="434343"/>
                </a:solidFill>
                <a:latin typeface="Arial"/>
                <a:ea typeface="Arial"/>
                <a:cs typeface="Arial"/>
                <a:sym typeface="Arial"/>
              </a:rPr>
              <a:t> amigos se </a:t>
            </a:r>
            <a:r>
              <a:rPr lang="en-US" sz="2100" b="0" i="1" u="none" strike="noStrike" cap="none" dirty="0" err="1" smtClean="0">
                <a:solidFill>
                  <a:srgbClr val="434343"/>
                </a:solidFill>
                <a:latin typeface="Arial"/>
                <a:ea typeface="Arial"/>
                <a:cs typeface="Arial"/>
                <a:sym typeface="Arial"/>
              </a:rPr>
              <a:t>quedaron</a:t>
            </a:r>
            <a:r>
              <a:rPr lang="en-US" sz="2100" b="0" i="1" u="none" strike="noStrike" cap="none" dirty="0" smtClean="0">
                <a:solidFill>
                  <a:srgbClr val="434343"/>
                </a:solidFill>
                <a:latin typeface="Arial"/>
                <a:ea typeface="Arial"/>
                <a:cs typeface="Arial"/>
                <a:sym typeface="Arial"/>
              </a:rPr>
              <a:t> y, </a:t>
            </a:r>
            <a:r>
              <a:rPr lang="en-US" sz="2100" b="0" i="1" u="none" strike="noStrike" cap="none" dirty="0" err="1" smtClean="0">
                <a:solidFill>
                  <a:srgbClr val="434343"/>
                </a:solidFill>
                <a:latin typeface="Arial"/>
                <a:ea typeface="Arial"/>
                <a:cs typeface="Arial"/>
                <a:sym typeface="Arial"/>
              </a:rPr>
              <a:t>además</a:t>
            </a:r>
            <a:r>
              <a:rPr lang="en-US" sz="2100" b="0" i="1" u="none" strike="noStrike" cap="none" dirty="0" smtClean="0">
                <a:solidFill>
                  <a:srgbClr val="434343"/>
                </a:solidFill>
                <a:latin typeface="Arial"/>
                <a:ea typeface="Arial"/>
                <a:cs typeface="Arial"/>
                <a:sym typeface="Arial"/>
              </a:rPr>
              <a:t>, </a:t>
            </a:r>
            <a:r>
              <a:rPr lang="en-US" sz="2100" b="0" i="1" u="none" strike="noStrike" cap="none" dirty="0" err="1" smtClean="0">
                <a:solidFill>
                  <a:srgbClr val="434343"/>
                </a:solidFill>
                <a:latin typeface="Arial"/>
                <a:ea typeface="Arial"/>
                <a:cs typeface="Arial"/>
                <a:sym typeface="Arial"/>
              </a:rPr>
              <a:t>este</a:t>
            </a:r>
            <a:r>
              <a:rPr lang="en-US" sz="2100" b="0" i="1" u="none" strike="noStrike" cap="none" dirty="0" smtClean="0">
                <a:solidFill>
                  <a:srgbClr val="434343"/>
                </a:solidFill>
                <a:latin typeface="Arial"/>
                <a:ea typeface="Arial"/>
                <a:cs typeface="Arial"/>
                <a:sym typeface="Arial"/>
              </a:rPr>
              <a:t> </a:t>
            </a:r>
            <a:r>
              <a:rPr lang="en-US" sz="2100" b="0" i="1" u="none" strike="noStrike" cap="none" dirty="0" err="1" smtClean="0">
                <a:solidFill>
                  <a:srgbClr val="434343"/>
                </a:solidFill>
                <a:latin typeface="Arial"/>
                <a:ea typeface="Arial"/>
                <a:cs typeface="Arial"/>
                <a:sym typeface="Arial"/>
              </a:rPr>
              <a:t>año</a:t>
            </a:r>
            <a:r>
              <a:rPr lang="en-US" sz="2100" b="0" i="1" u="none" strike="noStrike" cap="none" dirty="0" smtClean="0">
                <a:solidFill>
                  <a:srgbClr val="434343"/>
                </a:solidFill>
                <a:latin typeface="Arial"/>
                <a:ea typeface="Arial"/>
                <a:cs typeface="Arial"/>
                <a:sym typeface="Arial"/>
              </a:rPr>
              <a:t> </a:t>
            </a:r>
            <a:r>
              <a:rPr lang="en-US" sz="2100" b="0" i="1" u="none" strike="noStrike" cap="none" dirty="0" err="1" smtClean="0">
                <a:solidFill>
                  <a:srgbClr val="434343"/>
                </a:solidFill>
                <a:latin typeface="Arial"/>
                <a:ea typeface="Arial"/>
                <a:cs typeface="Arial"/>
                <a:sym typeface="Arial"/>
              </a:rPr>
              <a:t>tenía</a:t>
            </a:r>
            <a:r>
              <a:rPr lang="en-US" sz="2100" b="0" i="1" u="none" strike="noStrike" cap="none" dirty="0" smtClean="0">
                <a:solidFill>
                  <a:srgbClr val="434343"/>
                </a:solidFill>
                <a:latin typeface="Arial"/>
                <a:ea typeface="Arial"/>
                <a:cs typeface="Arial"/>
                <a:sym typeface="Arial"/>
              </a:rPr>
              <a:t> que </a:t>
            </a:r>
            <a:r>
              <a:rPr lang="en-US" sz="2100" b="0" i="1" u="none" strike="noStrike" cap="none" dirty="0" err="1" smtClean="0">
                <a:solidFill>
                  <a:srgbClr val="434343"/>
                </a:solidFill>
                <a:latin typeface="Arial"/>
                <a:ea typeface="Arial"/>
                <a:cs typeface="Arial"/>
                <a:sym typeface="Arial"/>
              </a:rPr>
              <a:t>comenzar</a:t>
            </a:r>
            <a:r>
              <a:rPr lang="en-US" sz="2100" b="0" i="1" u="none" strike="noStrike" cap="none" dirty="0" smtClean="0">
                <a:solidFill>
                  <a:srgbClr val="434343"/>
                </a:solidFill>
                <a:latin typeface="Arial"/>
                <a:ea typeface="Arial"/>
                <a:cs typeface="Arial"/>
                <a:sym typeface="Arial"/>
              </a:rPr>
              <a:t> </a:t>
            </a:r>
            <a:r>
              <a:rPr lang="en-US" sz="2100" i="1" dirty="0" smtClean="0">
                <a:solidFill>
                  <a:srgbClr val="434343"/>
                </a:solidFill>
              </a:rPr>
              <a:t>con </a:t>
            </a:r>
            <a:r>
              <a:rPr lang="en-US" sz="2100" i="1" dirty="0" err="1" smtClean="0">
                <a:solidFill>
                  <a:srgbClr val="434343"/>
                </a:solidFill>
              </a:rPr>
              <a:t>educación</a:t>
            </a:r>
            <a:r>
              <a:rPr lang="en-US" sz="2100" i="1" dirty="0" smtClean="0">
                <a:solidFill>
                  <a:srgbClr val="434343"/>
                </a:solidFill>
              </a:rPr>
              <a:t> sexual. </a:t>
            </a:r>
            <a:r>
              <a:rPr lang="en-US" sz="2100" i="1" dirty="0" err="1" smtClean="0">
                <a:solidFill>
                  <a:srgbClr val="434343"/>
                </a:solidFill>
              </a:rPr>
              <a:t>Mi</a:t>
            </a:r>
            <a:r>
              <a:rPr lang="en-US" sz="2100" i="1" dirty="0" smtClean="0">
                <a:solidFill>
                  <a:srgbClr val="434343"/>
                </a:solidFill>
              </a:rPr>
              <a:t> </a:t>
            </a:r>
            <a:r>
              <a:rPr lang="en-US" sz="2100" i="1" dirty="0" err="1" smtClean="0">
                <a:solidFill>
                  <a:srgbClr val="434343"/>
                </a:solidFill>
              </a:rPr>
              <a:t>nueva</a:t>
            </a:r>
            <a:r>
              <a:rPr lang="en-US" sz="2100" i="1" dirty="0" smtClean="0">
                <a:solidFill>
                  <a:srgbClr val="434343"/>
                </a:solidFill>
              </a:rPr>
              <a:t> </a:t>
            </a:r>
            <a:r>
              <a:rPr lang="en-US" sz="2100" i="1" dirty="0" err="1" smtClean="0">
                <a:solidFill>
                  <a:srgbClr val="434343"/>
                </a:solidFill>
              </a:rPr>
              <a:t>escuela</a:t>
            </a:r>
            <a:r>
              <a:rPr lang="en-US" sz="2100" i="1" dirty="0" smtClean="0">
                <a:solidFill>
                  <a:srgbClr val="434343"/>
                </a:solidFill>
              </a:rPr>
              <a:t> no </a:t>
            </a:r>
            <a:r>
              <a:rPr lang="en-US" sz="2100" i="1" dirty="0" err="1" smtClean="0">
                <a:solidFill>
                  <a:srgbClr val="434343"/>
                </a:solidFill>
              </a:rPr>
              <a:t>tiene</a:t>
            </a:r>
            <a:r>
              <a:rPr lang="en-US" sz="2100" i="1" dirty="0" smtClean="0">
                <a:solidFill>
                  <a:srgbClr val="434343"/>
                </a:solidFill>
              </a:rPr>
              <a:t> </a:t>
            </a:r>
            <a:r>
              <a:rPr lang="en-US" sz="2100" i="1" dirty="0" err="1" smtClean="0">
                <a:solidFill>
                  <a:srgbClr val="434343"/>
                </a:solidFill>
              </a:rPr>
              <a:t>educación</a:t>
            </a:r>
            <a:r>
              <a:rPr lang="en-US" sz="2100" i="1" dirty="0" smtClean="0">
                <a:solidFill>
                  <a:srgbClr val="434343"/>
                </a:solidFill>
              </a:rPr>
              <a:t> sexual y, </a:t>
            </a:r>
            <a:r>
              <a:rPr lang="en-US" sz="2100" i="1" dirty="0" err="1" smtClean="0">
                <a:solidFill>
                  <a:srgbClr val="434343"/>
                </a:solidFill>
              </a:rPr>
              <a:t>cuando</a:t>
            </a:r>
            <a:r>
              <a:rPr lang="en-US" sz="2100" i="1" dirty="0" smtClean="0">
                <a:solidFill>
                  <a:srgbClr val="434343"/>
                </a:solidFill>
              </a:rPr>
              <a:t> le </a:t>
            </a:r>
            <a:r>
              <a:rPr lang="en-US" sz="2100" i="1" dirty="0" err="1" smtClean="0">
                <a:solidFill>
                  <a:srgbClr val="434343"/>
                </a:solidFill>
              </a:rPr>
              <a:t>pregunté</a:t>
            </a:r>
            <a:r>
              <a:rPr lang="en-US" sz="2100" i="1" dirty="0" smtClean="0">
                <a:solidFill>
                  <a:srgbClr val="434343"/>
                </a:solidFill>
              </a:rPr>
              <a:t> a mi maestro, me </a:t>
            </a:r>
            <a:r>
              <a:rPr lang="en-US" sz="2100" i="1" dirty="0" err="1" smtClean="0">
                <a:solidFill>
                  <a:srgbClr val="434343"/>
                </a:solidFill>
              </a:rPr>
              <a:t>dijo</a:t>
            </a:r>
            <a:r>
              <a:rPr lang="en-US" sz="2100" i="1" dirty="0" smtClean="0">
                <a:solidFill>
                  <a:srgbClr val="434343"/>
                </a:solidFill>
              </a:rPr>
              <a:t> que la </a:t>
            </a:r>
            <a:r>
              <a:rPr lang="en-US" sz="2100" i="1" dirty="0" err="1" smtClean="0">
                <a:solidFill>
                  <a:srgbClr val="434343"/>
                </a:solidFill>
              </a:rPr>
              <a:t>escuela</a:t>
            </a:r>
            <a:r>
              <a:rPr lang="en-US" sz="2100" i="1" dirty="0" smtClean="0">
                <a:solidFill>
                  <a:srgbClr val="434343"/>
                </a:solidFill>
              </a:rPr>
              <a:t> no </a:t>
            </a:r>
            <a:r>
              <a:rPr lang="en-US" sz="2100" i="1" dirty="0" err="1" smtClean="0">
                <a:solidFill>
                  <a:srgbClr val="434343"/>
                </a:solidFill>
              </a:rPr>
              <a:t>puede</a:t>
            </a:r>
            <a:r>
              <a:rPr lang="en-US" sz="2100" i="1" dirty="0" smtClean="0">
                <a:solidFill>
                  <a:srgbClr val="434343"/>
                </a:solidFill>
              </a:rPr>
              <a:t> </a:t>
            </a:r>
            <a:r>
              <a:rPr lang="en-US" sz="2100" i="1" dirty="0" err="1" smtClean="0">
                <a:solidFill>
                  <a:srgbClr val="434343"/>
                </a:solidFill>
              </a:rPr>
              <a:t>pagarlo</a:t>
            </a:r>
            <a:r>
              <a:rPr lang="en-US" sz="2100" i="1" dirty="0" smtClean="0">
                <a:solidFill>
                  <a:srgbClr val="434343"/>
                </a:solidFill>
              </a:rPr>
              <a:t>. Me </a:t>
            </a:r>
            <a:r>
              <a:rPr lang="en-US" sz="2100" i="1" dirty="0" err="1" smtClean="0">
                <a:solidFill>
                  <a:srgbClr val="434343"/>
                </a:solidFill>
              </a:rPr>
              <a:t>temo</a:t>
            </a:r>
            <a:r>
              <a:rPr lang="en-US" sz="2100" i="1" dirty="0" smtClean="0">
                <a:solidFill>
                  <a:srgbClr val="434343"/>
                </a:solidFill>
              </a:rPr>
              <a:t> que no </a:t>
            </a:r>
            <a:r>
              <a:rPr lang="en-US" sz="2100" i="1" dirty="0" err="1" smtClean="0">
                <a:solidFill>
                  <a:srgbClr val="434343"/>
                </a:solidFill>
              </a:rPr>
              <a:t>tendré</a:t>
            </a:r>
            <a:r>
              <a:rPr lang="en-US" sz="2100" i="1" dirty="0" smtClean="0">
                <a:solidFill>
                  <a:srgbClr val="434343"/>
                </a:solidFill>
              </a:rPr>
              <a:t> </a:t>
            </a:r>
            <a:r>
              <a:rPr lang="en-US" sz="2100" i="1" dirty="0" err="1" smtClean="0">
                <a:solidFill>
                  <a:srgbClr val="434343"/>
                </a:solidFill>
              </a:rPr>
              <a:t>tanta</a:t>
            </a:r>
            <a:r>
              <a:rPr lang="en-US" sz="2100" i="1" dirty="0" smtClean="0">
                <a:solidFill>
                  <a:srgbClr val="434343"/>
                </a:solidFill>
              </a:rPr>
              <a:t> </a:t>
            </a:r>
            <a:r>
              <a:rPr lang="en-US" sz="2100" i="1" dirty="0" err="1" smtClean="0">
                <a:solidFill>
                  <a:srgbClr val="434343"/>
                </a:solidFill>
              </a:rPr>
              <a:t>información</a:t>
            </a:r>
            <a:r>
              <a:rPr lang="en-US" sz="2100" i="1" dirty="0" smtClean="0">
                <a:solidFill>
                  <a:srgbClr val="434343"/>
                </a:solidFill>
              </a:rPr>
              <a:t> </a:t>
            </a:r>
            <a:r>
              <a:rPr lang="en-US" sz="2100" i="1" dirty="0" err="1" smtClean="0">
                <a:solidFill>
                  <a:srgbClr val="434343"/>
                </a:solidFill>
              </a:rPr>
              <a:t>mis</a:t>
            </a:r>
            <a:r>
              <a:rPr lang="en-US" sz="2100" i="1" dirty="0" smtClean="0">
                <a:solidFill>
                  <a:srgbClr val="434343"/>
                </a:solidFill>
              </a:rPr>
              <a:t> amigos de la </a:t>
            </a:r>
            <a:r>
              <a:rPr lang="en-US" sz="2100" i="1" dirty="0" err="1" smtClean="0">
                <a:solidFill>
                  <a:srgbClr val="434343"/>
                </a:solidFill>
              </a:rPr>
              <a:t>otra</a:t>
            </a:r>
            <a:r>
              <a:rPr lang="en-US" sz="2100" i="1" dirty="0" smtClean="0">
                <a:solidFill>
                  <a:srgbClr val="434343"/>
                </a:solidFill>
              </a:rPr>
              <a:t> </a:t>
            </a:r>
            <a:r>
              <a:rPr lang="en-US" sz="2100" i="1" dirty="0" err="1" smtClean="0">
                <a:solidFill>
                  <a:srgbClr val="434343"/>
                </a:solidFill>
              </a:rPr>
              <a:t>escuela</a:t>
            </a:r>
            <a:r>
              <a:rPr lang="en-US" sz="2100" i="1" dirty="0" smtClean="0">
                <a:solidFill>
                  <a:srgbClr val="434343"/>
                </a:solidFill>
              </a:rPr>
              <a:t>.</a:t>
            </a:r>
            <a:r>
              <a:rPr lang="en-US" sz="2100" b="0" i="1" u="none" strike="noStrike" cap="none" dirty="0" smtClean="0">
                <a:solidFill>
                  <a:srgbClr val="434343"/>
                </a:solidFill>
                <a:latin typeface="Arial"/>
                <a:ea typeface="Arial"/>
                <a:cs typeface="Arial"/>
                <a:sym typeface="Arial"/>
              </a:rPr>
              <a:t>   </a:t>
            </a:r>
            <a:endParaRPr sz="2100" dirty="0">
              <a:solidFill>
                <a:srgbClr val="434343"/>
              </a:solidFill>
            </a:endParaRPr>
          </a:p>
        </p:txBody>
      </p:sp>
    </p:spTree>
  </p:cSld>
  <p:clrMapOvr>
    <a:masterClrMapping/>
  </p:clrMapOvr>
</p:sld>
</file>

<file path=ppt/theme/theme1.xml><?xml version="1.0" encoding="utf-8"?>
<a:theme xmlns:a="http://schemas.openxmlformats.org/drawingml/2006/main" name="Advocates NEW_PPT_templat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874</Words>
  <Application>Microsoft Office PowerPoint</Application>
  <PresentationFormat>Presentación en pantalla (4:3)</PresentationFormat>
  <Paragraphs>85</Paragraphs>
  <Slides>16</Slides>
  <Notes>16</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16</vt:i4>
      </vt:variant>
    </vt:vector>
  </HeadingPairs>
  <TitlesOfParts>
    <vt:vector size="19" baseType="lpstr">
      <vt:lpstr>Arial</vt:lpstr>
      <vt:lpstr>Calibri</vt:lpstr>
      <vt:lpstr>Advocates NEW_PPT_template</vt:lpstr>
      <vt:lpstr>¿Qué tiene que ver el racismo?</vt:lpstr>
      <vt:lpstr> ¿Qué es el racismo?  (1 de 7)</vt:lpstr>
      <vt:lpstr> ¿Qué es el racismo? (2 de 7) </vt:lpstr>
      <vt:lpstr> ¿Qué es el racismo?  (3 de 7)</vt:lpstr>
      <vt:lpstr> ¿Qué es el racismo? (4 de 7) </vt:lpstr>
      <vt:lpstr> ¿Qué es el racismo?  (5 de 7) </vt:lpstr>
      <vt:lpstr> ¿Qué es el racismo? (6 de 7) </vt:lpstr>
      <vt:lpstr> ¿Qué es el racismo?  (7 de 7) </vt:lpstr>
      <vt:lpstr> Racismo y salud sexual  (1 de 8) </vt:lpstr>
      <vt:lpstr> Racismo y salud sexual (2 de 8) </vt:lpstr>
      <vt:lpstr> Racismo y salud sexual (3 de 8) </vt:lpstr>
      <vt:lpstr> Racismo y salud sexual (4 de 8) </vt:lpstr>
      <vt:lpstr> Racismo y salud sexual (5 de 8) </vt:lpstr>
      <vt:lpstr> Racismo y salud sexual (6 de 8) </vt:lpstr>
      <vt:lpstr> Racismo y salud sexual (7 de 8) </vt:lpstr>
      <vt:lpstr>Racismo y salud sexual (8 de 8)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¿Qué tiene que ver el racismo?</dc:title>
  <dc:creator>Cindy Lee Alves</dc:creator>
  <cp:lastModifiedBy>Camila Gartland</cp:lastModifiedBy>
  <cp:revision>15</cp:revision>
  <dcterms:created xsi:type="dcterms:W3CDTF">2021-04-13T16:24:54Z</dcterms:created>
  <dcterms:modified xsi:type="dcterms:W3CDTF">2022-01-26T17:11:04Z</dcterms:modified>
</cp:coreProperties>
</file>