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" roundtripDataSignature="AMtx7mgQSPwZ8izU6gqTYgrHxswc//bx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4" name="Google Shape;14;p4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1391250" y="23351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estrategias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endParaRPr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282700" y="1309003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5000" b="1" dirty="0" smtClean="0"/>
              <a:t>7.° </a:t>
            </a:r>
            <a:r>
              <a:rPr lang="en-US" sz="5000" b="1" dirty="0" err="1" smtClean="0"/>
              <a:t>grado</a:t>
            </a:r>
            <a:endParaRPr sz="5000" b="1" dirty="0"/>
          </a:p>
        </p:txBody>
      </p:sp>
      <p:pic>
        <p:nvPicPr>
          <p:cNvPr id="79" name="Google Shape;79;p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title"/>
          </p:nvPr>
        </p:nvSpPr>
        <p:spPr>
          <a:xfrm>
            <a:off x="628650" y="41736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 smtClean="0"/>
              <a:t>Estrategias</a:t>
            </a:r>
            <a:endParaRPr b="1" dirty="0"/>
          </a:p>
        </p:txBody>
      </p:sp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628650" y="1411578"/>
            <a:ext cx="7886700" cy="46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32500" lnSpcReduction="20000"/>
          </a:bodyPr>
          <a:lstStyle/>
          <a:p>
            <a:pPr marL="385762" lvl="0" indent="-34202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err="1" smtClean="0"/>
              <a:t>Comunicarse</a:t>
            </a:r>
            <a:r>
              <a:rPr lang="en-US" sz="5850" b="1" dirty="0" smtClean="0"/>
              <a:t> para </a:t>
            </a:r>
            <a:r>
              <a:rPr lang="en-US" sz="5850" b="1" dirty="0" err="1" smtClean="0"/>
              <a:t>preservar</a:t>
            </a:r>
            <a:r>
              <a:rPr lang="en-US" sz="5850" b="1" dirty="0" smtClean="0"/>
              <a:t> el </a:t>
            </a:r>
            <a:r>
              <a:rPr lang="en-US" sz="5850" b="1" dirty="0" err="1" smtClean="0"/>
              <a:t>vínculo</a:t>
            </a:r>
            <a:r>
              <a:rPr lang="en-US" sz="5850" b="1" dirty="0" smtClean="0"/>
              <a:t>.</a:t>
            </a:r>
            <a:endParaRPr sz="5850" b="1" dirty="0"/>
          </a:p>
          <a:p>
            <a:pPr marL="3429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850" b="1" dirty="0"/>
          </a:p>
          <a:p>
            <a:pPr marL="385763" lvl="0" indent="-342027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err="1" smtClean="0"/>
              <a:t>Expresar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tu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interés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por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aprender</a:t>
            </a:r>
            <a:r>
              <a:rPr lang="en-US" sz="5850" b="1" dirty="0" smtClean="0"/>
              <a:t> y </a:t>
            </a:r>
            <a:r>
              <a:rPr lang="en-US" sz="5850" b="1" dirty="0" err="1" smtClean="0"/>
              <a:t>tus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limitaciones</a:t>
            </a:r>
            <a:r>
              <a:rPr lang="en-US" sz="5850" b="1" dirty="0" smtClean="0"/>
              <a:t>.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 smtClean="0"/>
              <a:t>«No </a:t>
            </a:r>
            <a:r>
              <a:rPr lang="en-US" sz="5850" b="1" dirty="0" err="1" smtClean="0"/>
              <a:t>sé</a:t>
            </a:r>
            <a:r>
              <a:rPr lang="en-US" sz="5850" b="1" dirty="0" smtClean="0"/>
              <a:t> mucho </a:t>
            </a:r>
            <a:r>
              <a:rPr lang="en-US" sz="5850" b="1" dirty="0" err="1" smtClean="0"/>
              <a:t>sobre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esto</a:t>
            </a:r>
            <a:r>
              <a:rPr lang="en-US" sz="5850" b="1" dirty="0" smtClean="0"/>
              <a:t>, </a:t>
            </a:r>
            <a:r>
              <a:rPr lang="en-US" sz="5850" b="1" dirty="0" err="1" smtClean="0"/>
              <a:t>pero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quiero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aprender</a:t>
            </a:r>
            <a:r>
              <a:rPr lang="en-US" sz="5850" b="1" dirty="0" smtClean="0"/>
              <a:t>…».</a:t>
            </a:r>
            <a:endParaRPr sz="5850" b="1" dirty="0"/>
          </a:p>
          <a:p>
            <a:pPr marL="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err="1" smtClean="0"/>
              <a:t>Aceptar</a:t>
            </a:r>
            <a:r>
              <a:rPr lang="en-US" sz="5850" b="1" dirty="0" smtClean="0"/>
              <a:t> no </a:t>
            </a:r>
            <a:r>
              <a:rPr lang="en-US" sz="5850" b="1" dirty="0" err="1" smtClean="0"/>
              <a:t>significa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estar</a:t>
            </a:r>
            <a:r>
              <a:rPr lang="en-US" sz="5850" b="1" dirty="0" smtClean="0"/>
              <a:t> de </a:t>
            </a:r>
            <a:r>
              <a:rPr lang="en-US" sz="5850" b="1" dirty="0" err="1" smtClean="0"/>
              <a:t>acuerdo</a:t>
            </a:r>
            <a:r>
              <a:rPr lang="en-US" sz="5850" b="1" dirty="0" smtClean="0"/>
              <a:t>. 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 smtClean="0"/>
              <a:t>«Gracias </a:t>
            </a:r>
            <a:r>
              <a:rPr lang="en-US" sz="5850" b="1" dirty="0" err="1" smtClean="0"/>
              <a:t>por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compartir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tu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opinión</a:t>
            </a:r>
            <a:r>
              <a:rPr lang="en-US" sz="5850" b="1" dirty="0" smtClean="0"/>
              <a:t>».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smtClean="0"/>
              <a:t>El </a:t>
            </a:r>
            <a:r>
              <a:rPr lang="en-US" sz="5850" b="1" dirty="0" err="1" smtClean="0"/>
              <a:t>respeto</a:t>
            </a:r>
            <a:r>
              <a:rPr lang="en-US" sz="5850" b="1" dirty="0" smtClean="0"/>
              <a:t> no </a:t>
            </a:r>
            <a:r>
              <a:rPr lang="en-US" sz="5850" b="1" dirty="0" err="1" smtClean="0"/>
              <a:t>es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negociable</a:t>
            </a:r>
            <a:r>
              <a:rPr lang="en-US" sz="5850" b="1" dirty="0" smtClean="0"/>
              <a:t>. </a:t>
            </a:r>
            <a:endParaRPr sz="5850" b="1" dirty="0"/>
          </a:p>
          <a:p>
            <a:pPr marL="34290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smtClean="0"/>
              <a:t>El </a:t>
            </a:r>
            <a:r>
              <a:rPr lang="en-US" sz="5850" b="1" dirty="0" err="1" smtClean="0"/>
              <a:t>impacto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es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más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importante</a:t>
            </a:r>
            <a:r>
              <a:rPr lang="en-US" sz="5850" b="1" dirty="0" smtClean="0"/>
              <a:t> que la </a:t>
            </a:r>
            <a:r>
              <a:rPr lang="en-US" sz="5850" b="1" dirty="0" err="1" smtClean="0"/>
              <a:t>intención</a:t>
            </a:r>
            <a:r>
              <a:rPr lang="en-US" sz="5850" b="1" dirty="0" smtClean="0"/>
              <a:t>.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r>
              <a:rPr lang="en-US" sz="5850" b="1" dirty="0" err="1" smtClean="0"/>
              <a:t>Aunque</a:t>
            </a:r>
            <a:r>
              <a:rPr lang="en-US" sz="5850" b="1" dirty="0" smtClean="0"/>
              <a:t> no </a:t>
            </a:r>
            <a:r>
              <a:rPr lang="en-US" sz="5850" b="1" dirty="0" err="1" smtClean="0"/>
              <a:t>hayas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tenido</a:t>
            </a:r>
            <a:r>
              <a:rPr lang="en-US" sz="5850" b="1" dirty="0" smtClean="0"/>
              <a:t> la </a:t>
            </a:r>
            <a:r>
              <a:rPr lang="en-US" sz="5850" b="1" dirty="0" err="1" smtClean="0"/>
              <a:t>intención</a:t>
            </a:r>
            <a:r>
              <a:rPr lang="en-US" sz="5850" b="1" dirty="0" smtClean="0"/>
              <a:t> de </a:t>
            </a:r>
            <a:r>
              <a:rPr lang="en-US" sz="5850" b="1" dirty="0" err="1" smtClean="0"/>
              <a:t>herir</a:t>
            </a:r>
            <a:r>
              <a:rPr lang="en-US" sz="5850" b="1" dirty="0" smtClean="0"/>
              <a:t> a </a:t>
            </a:r>
            <a:r>
              <a:rPr lang="en-US" sz="5850" b="1" dirty="0" err="1" smtClean="0"/>
              <a:t>nadie</a:t>
            </a:r>
            <a:r>
              <a:rPr lang="en-US" sz="5850" b="1" dirty="0" smtClean="0"/>
              <a:t>, </a:t>
            </a:r>
            <a:r>
              <a:rPr lang="en-US" sz="5850" b="1" dirty="0" err="1" smtClean="0"/>
              <a:t>si</a:t>
            </a:r>
            <a:r>
              <a:rPr lang="en-US" sz="5850" b="1" dirty="0" smtClean="0"/>
              <a:t> lo </a:t>
            </a:r>
            <a:r>
              <a:rPr lang="en-US" sz="5850" b="1" dirty="0" err="1" smtClean="0"/>
              <a:t>hiciste</a:t>
            </a:r>
            <a:r>
              <a:rPr lang="en-US" sz="5850" b="1" dirty="0" smtClean="0"/>
              <a:t>, le </a:t>
            </a:r>
            <a:r>
              <a:rPr lang="en-US" sz="5850" b="1" dirty="0" err="1" smtClean="0"/>
              <a:t>debes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una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disculpa</a:t>
            </a:r>
            <a:r>
              <a:rPr lang="en-US" sz="5850" b="1" dirty="0" smtClean="0"/>
              <a:t> a </a:t>
            </a:r>
            <a:r>
              <a:rPr lang="en-US" sz="5850" b="1" dirty="0" err="1" smtClean="0"/>
              <a:t>esa</a:t>
            </a:r>
            <a:r>
              <a:rPr lang="en-US" sz="5850" b="1" dirty="0" smtClean="0"/>
              <a:t> persona. </a:t>
            </a:r>
            <a:endParaRPr sz="5850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37948"/>
              <a:buFont typeface="Arial"/>
              <a:buNone/>
            </a:pPr>
            <a:endParaRPr sz="5850" b="1" dirty="0"/>
          </a:p>
          <a:p>
            <a:pPr marL="342900" lvl="0" indent="-299164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5850" b="1" dirty="0" smtClean="0"/>
              <a:t>La </a:t>
            </a:r>
            <a:r>
              <a:rPr lang="en-US" sz="5850" b="1" dirty="0" err="1" smtClean="0"/>
              <a:t>opinión</a:t>
            </a:r>
            <a:r>
              <a:rPr lang="en-US" sz="5850" b="1" dirty="0" smtClean="0"/>
              <a:t> de </a:t>
            </a:r>
            <a:r>
              <a:rPr lang="en-US" sz="5850" b="1" dirty="0" err="1" smtClean="0"/>
              <a:t>una</a:t>
            </a:r>
            <a:r>
              <a:rPr lang="en-US" sz="5850" b="1" dirty="0" smtClean="0"/>
              <a:t> persona no </a:t>
            </a:r>
            <a:r>
              <a:rPr lang="en-US" sz="5850" b="1" dirty="0" err="1" smtClean="0"/>
              <a:t>debe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vulnerar</a:t>
            </a:r>
            <a:r>
              <a:rPr lang="en-US" sz="5850" b="1" dirty="0" smtClean="0"/>
              <a:t> </a:t>
            </a:r>
            <a:r>
              <a:rPr lang="en-US" sz="5850" b="1" dirty="0" err="1" smtClean="0"/>
              <a:t>los</a:t>
            </a:r>
            <a:r>
              <a:rPr lang="en-US" sz="5850" b="1" dirty="0" smtClean="0"/>
              <a:t> derechos </a:t>
            </a:r>
            <a:r>
              <a:rPr lang="en-US" sz="5850" b="1" dirty="0" err="1" smtClean="0"/>
              <a:t>humanos</a:t>
            </a:r>
            <a:r>
              <a:rPr lang="en-US" sz="5850" b="1" dirty="0" smtClean="0"/>
              <a:t> de </a:t>
            </a:r>
            <a:r>
              <a:rPr lang="en-US" sz="5850" b="1" dirty="0" err="1" smtClean="0"/>
              <a:t>otras</a:t>
            </a:r>
            <a:r>
              <a:rPr lang="en-US" sz="5850" b="1" dirty="0" smtClean="0"/>
              <a:t> personas. </a:t>
            </a:r>
            <a:endParaRPr sz="1665" b="1" dirty="0"/>
          </a:p>
          <a:p>
            <a:pPr marL="342900" lvl="1" indent="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33333"/>
              <a:buFont typeface="Arial"/>
              <a:buNone/>
            </a:pPr>
            <a:endParaRPr sz="1665" dirty="0"/>
          </a:p>
        </p:txBody>
      </p:sp>
      <p:pic>
        <p:nvPicPr>
          <p:cNvPr id="86" name="Google Shape;86;p2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628650" y="68201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 smtClean="0"/>
              <a:t>Practiquemos</a:t>
            </a:r>
            <a:endParaRPr b="1" dirty="0"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628650" y="222646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5" rIns="68550" bIns="34275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r>
              <a:rPr lang="en-US" dirty="0" smtClean="0"/>
              <a:t>La </a:t>
            </a:r>
            <a:r>
              <a:rPr lang="en-US" dirty="0" err="1" smtClean="0"/>
              <a:t>orientación</a:t>
            </a:r>
            <a:r>
              <a:rPr lang="en-US" dirty="0" smtClean="0"/>
              <a:t> sexual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elección</a:t>
            </a:r>
            <a:r>
              <a:rPr lang="en-US" dirty="0" smtClean="0"/>
              <a:t> que </a:t>
            </a:r>
            <a:r>
              <a:rPr lang="en-US" dirty="0" err="1" smtClean="0"/>
              <a:t>uno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.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Arial"/>
              <a:buNone/>
            </a:pPr>
            <a:endParaRPr dirty="0"/>
          </a:p>
          <a:p>
            <a:pPr indent="-457200">
              <a:lnSpc>
                <a:spcPct val="90000"/>
              </a:lnSpc>
              <a:spcBef>
                <a:spcPts val="0"/>
              </a:spcBef>
              <a:buSzPct val="94594"/>
            </a:pPr>
            <a:r>
              <a:rPr lang="en-US" sz="2600" dirty="0" smtClean="0"/>
              <a:t>La persona A </a:t>
            </a:r>
            <a:r>
              <a:rPr lang="en-US" sz="2600" dirty="0" err="1" smtClean="0"/>
              <a:t>debe</a:t>
            </a:r>
            <a:r>
              <a:rPr lang="en-US" sz="2600" dirty="0" smtClean="0"/>
              <a:t> </a:t>
            </a:r>
            <a:r>
              <a:rPr lang="en-US" sz="2600" dirty="0" err="1" smtClean="0"/>
              <a:t>estar</a:t>
            </a:r>
            <a:r>
              <a:rPr lang="en-US" sz="2600" dirty="0" smtClean="0"/>
              <a:t> de </a:t>
            </a:r>
            <a:r>
              <a:rPr lang="en-US" sz="2600" dirty="0" err="1" smtClean="0"/>
              <a:t>acuerdo</a:t>
            </a:r>
            <a:r>
              <a:rPr lang="en-US" sz="2600" dirty="0" smtClean="0"/>
              <a:t> con la </a:t>
            </a:r>
            <a:r>
              <a:rPr lang="en-US" sz="2600" dirty="0" err="1" smtClean="0"/>
              <a:t>afirmación</a:t>
            </a:r>
            <a:r>
              <a:rPr lang="en-US" sz="2600" dirty="0" smtClean="0"/>
              <a:t>.</a:t>
            </a:r>
            <a:endParaRPr sz="2600" dirty="0" smtClean="0"/>
          </a:p>
          <a:p>
            <a:pPr indent="-457200">
              <a:lnSpc>
                <a:spcPct val="90000"/>
              </a:lnSpc>
              <a:spcBef>
                <a:spcPts val="750"/>
              </a:spcBef>
              <a:buSzPct val="94594"/>
            </a:pPr>
            <a:r>
              <a:rPr lang="en-US" sz="2600" dirty="0" smtClean="0"/>
              <a:t>La persona B no </a:t>
            </a:r>
            <a:r>
              <a:rPr lang="en-US" sz="2600" dirty="0" err="1" smtClean="0"/>
              <a:t>debe</a:t>
            </a:r>
            <a:r>
              <a:rPr lang="en-US" sz="2600" dirty="0" smtClean="0"/>
              <a:t> </a:t>
            </a:r>
            <a:r>
              <a:rPr lang="en-US" sz="2600" dirty="0" err="1" smtClean="0"/>
              <a:t>estar</a:t>
            </a:r>
            <a:r>
              <a:rPr lang="en-US" sz="2600" dirty="0" smtClean="0"/>
              <a:t> de </a:t>
            </a:r>
            <a:r>
              <a:rPr lang="en-US" sz="2600" dirty="0" err="1" smtClean="0"/>
              <a:t>acuerdo</a:t>
            </a:r>
            <a:r>
              <a:rPr lang="en-US" sz="2600" dirty="0" smtClean="0"/>
              <a:t> con la </a:t>
            </a:r>
            <a:r>
              <a:rPr lang="en-US" sz="2600" dirty="0" err="1" smtClean="0"/>
              <a:t>afirmación</a:t>
            </a:r>
            <a:r>
              <a:rPr lang="en-US" sz="2600" dirty="0" smtClean="0"/>
              <a:t>.</a:t>
            </a:r>
            <a:endParaRPr sz="2600" dirty="0" smtClean="0"/>
          </a:p>
          <a:p>
            <a:pPr indent="-457200">
              <a:lnSpc>
                <a:spcPct val="90000"/>
              </a:lnSpc>
              <a:spcBef>
                <a:spcPts val="750"/>
              </a:spcBef>
              <a:buSzPct val="94594"/>
            </a:pPr>
            <a:r>
              <a:rPr lang="en-US" sz="2600" dirty="0" smtClean="0"/>
              <a:t>La persona C </a:t>
            </a:r>
            <a:r>
              <a:rPr lang="en-US" sz="2600" dirty="0" err="1" smtClean="0"/>
              <a:t>actuará</a:t>
            </a:r>
            <a:r>
              <a:rPr lang="en-US" sz="2600" dirty="0" smtClean="0"/>
              <a:t> </a:t>
            </a:r>
            <a:r>
              <a:rPr lang="en-US" sz="2600" dirty="0" err="1" smtClean="0"/>
              <a:t>como</a:t>
            </a:r>
            <a:r>
              <a:rPr lang="en-US" sz="2600" dirty="0" smtClean="0"/>
              <a:t> </a:t>
            </a:r>
            <a:r>
              <a:rPr lang="en-US" sz="2600" dirty="0" err="1" smtClean="0"/>
              <a:t>mediadora</a:t>
            </a:r>
            <a:r>
              <a:rPr lang="en-US" sz="2600" dirty="0" smtClean="0"/>
              <a:t>. </a:t>
            </a:r>
            <a:endParaRPr sz="2600" dirty="0"/>
          </a:p>
        </p:txBody>
      </p:sp>
      <p:pic>
        <p:nvPicPr>
          <p:cNvPr id="93" name="Google Shape;93;p3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144</Words>
  <Application>Microsoft Office PowerPoint</Application>
  <PresentationFormat>Presentación en pantalla (4:3)</PresentationFormat>
  <Paragraphs>25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Advocates NEW_PPT_template</vt:lpstr>
      <vt:lpstr>Clase de estrategias de comunicación</vt:lpstr>
      <vt:lpstr>Estrategias</vt:lpstr>
      <vt:lpstr>Practiquemos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Attractive Lesson Communication Strategies</dc:title>
  <dc:creator>Arlene Basilio</dc:creator>
  <cp:lastModifiedBy>Camila Gartland</cp:lastModifiedBy>
  <cp:revision>7</cp:revision>
  <dcterms:created xsi:type="dcterms:W3CDTF">2016-01-06T14:25:03Z</dcterms:created>
  <dcterms:modified xsi:type="dcterms:W3CDTF">2022-01-14T15:31:17Z</dcterms:modified>
</cp:coreProperties>
</file>