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10" roundtripDataSignature="AMtx7mgS/lTtC/nxh/iGbl3/G5MPsL6kH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147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customschemas.google.com/relationships/presentationmetadata" Target="metadata"/><Relationship Id="rId4" Type="http://schemas.openxmlformats.org/officeDocument/2006/relationships/slide" Target="slides/slide3.xml"/><Relationship Id="rId14" Type="http://schemas.openxmlformats.org/officeDocument/2006/relationships/tableStyles" Target="tableStyles.xml"/></Relationships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‹Nº›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75" name="Google Shape;75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81" name="Google Shape;81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7" name="Google Shape;87;p3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88" name="Google Shape;88;p3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en-US"/>
              <a:t>3</a:t>
            </a:fld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4" name="Google Shape;94;p4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95" name="Google Shape;95;p4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en-US"/>
              <a:t>4</a:t>
            </a:fld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e162c178ae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2" name="Google Shape;102;ge162c178ae_0_5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03" name="Google Shape;103;ge162c178ae_0_5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en-US"/>
              <a:t>5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ge152f91d7f_0_6"/>
          <p:cNvSpPr txBox="1">
            <a:spLocks noGrp="1"/>
          </p:cNvSpPr>
          <p:nvPr>
            <p:ph type="ctrTitle"/>
          </p:nvPr>
        </p:nvSpPr>
        <p:spPr>
          <a:xfrm>
            <a:off x="685800" y="2130429"/>
            <a:ext cx="7772400" cy="1470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ge152f91d7f_0_6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/>
            </a:lvl1pPr>
            <a:lvl2pPr lvl="1" algn="ctr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/>
            </a:lvl2pPr>
            <a:lvl3pPr lvl="2" algn="ctr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/>
            </a:lvl3pPr>
            <a:lvl4pPr lvl="3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4pPr>
            <a:lvl5pPr lvl="4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5pPr>
            <a:lvl6pPr lvl="5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6pPr>
            <a:lvl7pPr lvl="6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7pPr>
            <a:lvl8pPr lvl="7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8pPr>
            <a:lvl9pPr lvl="8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ge152f91d7f_0_6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9" name="Google Shape;19;ge152f91d7f_0_6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e152f91d7f_0_54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5" name="Google Shape;65;ge152f91d7f_0_54"/>
          <p:cNvSpPr txBox="1">
            <a:spLocks noGrp="1"/>
          </p:cNvSpPr>
          <p:nvPr>
            <p:ph type="body" idx="1"/>
          </p:nvPr>
        </p:nvSpPr>
        <p:spPr>
          <a:xfrm rot="5400000">
            <a:off x="2514600" y="152400"/>
            <a:ext cx="4114800" cy="777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9pPr>
          </a:lstStyle>
          <a:p>
            <a:endParaRPr/>
          </a:p>
        </p:txBody>
      </p:sp>
      <p:sp>
        <p:nvSpPr>
          <p:cNvPr id="66" name="Google Shape;66;ge152f91d7f_0_54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7" name="Google Shape;67;ge152f91d7f_0_54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e152f91d7f_0_59"/>
          <p:cNvSpPr txBox="1">
            <a:spLocks noGrp="1"/>
          </p:cNvSpPr>
          <p:nvPr>
            <p:ph type="title"/>
          </p:nvPr>
        </p:nvSpPr>
        <p:spPr>
          <a:xfrm rot="5400000">
            <a:off x="4743450" y="2381250"/>
            <a:ext cx="5486400" cy="1943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ge152f91d7f_0_59"/>
          <p:cNvSpPr txBox="1">
            <a:spLocks noGrp="1"/>
          </p:cNvSpPr>
          <p:nvPr>
            <p:ph type="body" idx="1"/>
          </p:nvPr>
        </p:nvSpPr>
        <p:spPr>
          <a:xfrm rot="5400000">
            <a:off x="781050" y="514350"/>
            <a:ext cx="5486400" cy="567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9pPr>
          </a:lstStyle>
          <a:p>
            <a:endParaRPr/>
          </a:p>
        </p:txBody>
      </p:sp>
      <p:sp>
        <p:nvSpPr>
          <p:cNvPr id="71" name="Google Shape;71;ge152f91d7f_0_59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2" name="Google Shape;72;ge152f91d7f_0_59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ge152f91d7f_0_19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ge152f91d7f_0_19"/>
          <p:cNvSpPr txBox="1">
            <a:spLocks noGrp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9pPr>
          </a:lstStyle>
          <a:p>
            <a:endParaRPr/>
          </a:p>
        </p:txBody>
      </p:sp>
      <p:sp>
        <p:nvSpPr>
          <p:cNvPr id="23" name="Google Shape;23;ge152f91d7f_0_19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24" name="Google Shape;24;ge152f91d7f_0_19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ge152f91d7f_0_11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ge152f91d7f_0_11"/>
          <p:cNvSpPr txBox="1">
            <a:spLocks noGrp="1"/>
          </p:cNvSpPr>
          <p:nvPr>
            <p:ph type="body" idx="1"/>
          </p:nvPr>
        </p:nvSpPr>
        <p:spPr>
          <a:xfrm>
            <a:off x="457200" y="1535113"/>
            <a:ext cx="4040100" cy="63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1"/>
            </a:lvl1pPr>
            <a:lvl2pPr marL="914400" lvl="1" indent="-228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1"/>
            </a:lvl2pPr>
            <a:lvl3pPr marL="1371600" lvl="2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1800" b="1"/>
            </a:lvl3pPr>
            <a:lvl4pPr marL="1828800" lvl="3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4pPr>
            <a:lvl5pPr marL="2286000" lvl="4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5pPr>
            <a:lvl6pPr marL="2743200" lvl="5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6pPr>
            <a:lvl7pPr marL="3200400" lvl="6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7pPr>
            <a:lvl8pPr marL="3657600" lvl="7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8pPr>
            <a:lvl9pPr marL="4114800" lvl="8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9pPr>
          </a:lstStyle>
          <a:p>
            <a:endParaRPr/>
          </a:p>
        </p:txBody>
      </p:sp>
      <p:sp>
        <p:nvSpPr>
          <p:cNvPr id="28" name="Google Shape;28;ge152f91d7f_0_11"/>
          <p:cNvSpPr txBox="1">
            <a:spLocks noGrp="1"/>
          </p:cNvSpPr>
          <p:nvPr>
            <p:ph type="body" idx="2"/>
          </p:nvPr>
        </p:nvSpPr>
        <p:spPr>
          <a:xfrm>
            <a:off x="457200" y="2174875"/>
            <a:ext cx="4040100" cy="395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810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/>
            </a:lvl1pPr>
            <a:lvl2pPr marL="914400" lvl="1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/>
            </a:lvl2pPr>
            <a:lvl3pPr marL="1371600" lvl="2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/>
            </a:lvl3pPr>
            <a:lvl4pPr marL="1828800" lvl="3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–"/>
              <a:defRPr sz="1600"/>
            </a:lvl4pPr>
            <a:lvl5pPr marL="2286000" lvl="4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5pPr>
            <a:lvl6pPr marL="2743200" lvl="5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6pPr>
            <a:lvl7pPr marL="3200400" lvl="6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7pPr>
            <a:lvl8pPr marL="3657600" lvl="7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8pPr>
            <a:lvl9pPr marL="4114800" lvl="8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9pPr>
          </a:lstStyle>
          <a:p>
            <a:endParaRPr/>
          </a:p>
        </p:txBody>
      </p:sp>
      <p:sp>
        <p:nvSpPr>
          <p:cNvPr id="29" name="Google Shape;29;ge152f91d7f_0_11"/>
          <p:cNvSpPr txBox="1">
            <a:spLocks noGrp="1"/>
          </p:cNvSpPr>
          <p:nvPr>
            <p:ph type="body" idx="3"/>
          </p:nvPr>
        </p:nvSpPr>
        <p:spPr>
          <a:xfrm>
            <a:off x="4645027" y="1535113"/>
            <a:ext cx="4041900" cy="63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1"/>
            </a:lvl1pPr>
            <a:lvl2pPr marL="914400" lvl="1" indent="-228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1"/>
            </a:lvl2pPr>
            <a:lvl3pPr marL="1371600" lvl="2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1800" b="1"/>
            </a:lvl3pPr>
            <a:lvl4pPr marL="1828800" lvl="3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4pPr>
            <a:lvl5pPr marL="2286000" lvl="4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5pPr>
            <a:lvl6pPr marL="2743200" lvl="5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6pPr>
            <a:lvl7pPr marL="3200400" lvl="6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7pPr>
            <a:lvl8pPr marL="3657600" lvl="7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8pPr>
            <a:lvl9pPr marL="4114800" lvl="8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/>
            </a:lvl9pPr>
          </a:lstStyle>
          <a:p>
            <a:endParaRPr/>
          </a:p>
        </p:txBody>
      </p:sp>
      <p:sp>
        <p:nvSpPr>
          <p:cNvPr id="30" name="Google Shape;30;ge152f91d7f_0_11"/>
          <p:cNvSpPr txBox="1">
            <a:spLocks noGrp="1"/>
          </p:cNvSpPr>
          <p:nvPr>
            <p:ph type="body" idx="4"/>
          </p:nvPr>
        </p:nvSpPr>
        <p:spPr>
          <a:xfrm>
            <a:off x="4645027" y="2174875"/>
            <a:ext cx="4041900" cy="395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810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/>
            </a:lvl1pPr>
            <a:lvl2pPr marL="914400" lvl="1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/>
            </a:lvl2pPr>
            <a:lvl3pPr marL="1371600" lvl="2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/>
            </a:lvl3pPr>
            <a:lvl4pPr marL="1828800" lvl="3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–"/>
              <a:defRPr sz="1600"/>
            </a:lvl4pPr>
            <a:lvl5pPr marL="2286000" lvl="4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5pPr>
            <a:lvl6pPr marL="2743200" lvl="5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6pPr>
            <a:lvl7pPr marL="3200400" lvl="6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7pPr>
            <a:lvl8pPr marL="3657600" lvl="7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8pPr>
            <a:lvl9pPr marL="4114800" lvl="8" indent="-330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sz="1600"/>
            </a:lvl9pPr>
          </a:lstStyle>
          <a:p>
            <a:endParaRPr/>
          </a:p>
        </p:txBody>
      </p:sp>
      <p:sp>
        <p:nvSpPr>
          <p:cNvPr id="31" name="Google Shape;31;ge152f91d7f_0_11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2" name="Google Shape;32;ge152f91d7f_0_11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ge152f91d7f_0_24"/>
          <p:cNvSpPr txBox="1">
            <a:spLocks noGrp="1"/>
          </p:cNvSpPr>
          <p:nvPr>
            <p:ph type="title"/>
          </p:nvPr>
        </p:nvSpPr>
        <p:spPr>
          <a:xfrm>
            <a:off x="722313" y="4406904"/>
            <a:ext cx="7772400" cy="136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000" b="1" cap="none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ge152f91d7f_0_24"/>
          <p:cNvSpPr txBox="1">
            <a:spLocks noGrp="1"/>
          </p:cNvSpPr>
          <p:nvPr>
            <p:ph type="body" idx="1"/>
          </p:nvPr>
        </p:nvSpPr>
        <p:spPr>
          <a:xfrm>
            <a:off x="722313" y="2906713"/>
            <a:ext cx="7772400" cy="1500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/>
            </a:lvl1pPr>
            <a:lvl2pPr marL="914400" lvl="1" indent="-228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1800"/>
            </a:lvl2pPr>
            <a:lvl3pPr marL="1371600" lvl="2" indent="-228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/>
            </a:lvl3pPr>
            <a:lvl4pPr marL="1828800" lvl="3" indent="-2286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4pPr>
            <a:lvl5pPr marL="2286000" lvl="4" indent="-2286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5pPr>
            <a:lvl6pPr marL="2743200" lvl="5" indent="-2286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6pPr>
            <a:lvl7pPr marL="3200400" lvl="6" indent="-2286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7pPr>
            <a:lvl8pPr marL="3657600" lvl="7" indent="-2286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8pPr>
            <a:lvl9pPr marL="4114800" lvl="8" indent="-2286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9pPr>
          </a:lstStyle>
          <a:p>
            <a:endParaRPr/>
          </a:p>
        </p:txBody>
      </p:sp>
      <p:sp>
        <p:nvSpPr>
          <p:cNvPr id="36" name="Google Shape;36;ge152f91d7f_0_24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7" name="Google Shape;37;ge152f91d7f_0_24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ge152f91d7f_0_29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0" name="Google Shape;40;ge152f91d7f_0_29"/>
          <p:cNvSpPr txBox="1">
            <a:spLocks noGrp="1"/>
          </p:cNvSpPr>
          <p:nvPr>
            <p:ph type="body" idx="1"/>
          </p:nvPr>
        </p:nvSpPr>
        <p:spPr>
          <a:xfrm>
            <a:off x="685800" y="1981200"/>
            <a:ext cx="38100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0640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/>
            </a:lvl1pPr>
            <a:lvl2pPr marL="914400" lvl="1" indent="-3810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–"/>
              <a:defRPr sz="2400"/>
            </a:lvl2pPr>
            <a:lvl3pPr marL="1371600" lvl="2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sz="1800"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9pPr>
          </a:lstStyle>
          <a:p>
            <a:endParaRPr/>
          </a:p>
        </p:txBody>
      </p:sp>
      <p:sp>
        <p:nvSpPr>
          <p:cNvPr id="41" name="Google Shape;41;ge152f91d7f_0_29"/>
          <p:cNvSpPr txBox="1">
            <a:spLocks noGrp="1"/>
          </p:cNvSpPr>
          <p:nvPr>
            <p:ph type="body" idx="2"/>
          </p:nvPr>
        </p:nvSpPr>
        <p:spPr>
          <a:xfrm>
            <a:off x="4648200" y="1981200"/>
            <a:ext cx="38100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0640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/>
            </a:lvl1pPr>
            <a:lvl2pPr marL="914400" lvl="1" indent="-3810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–"/>
              <a:defRPr sz="2400"/>
            </a:lvl2pPr>
            <a:lvl3pPr marL="1371600" lvl="2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/>
            </a:lvl3pPr>
            <a:lvl4pPr marL="1828800" lvl="3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sz="1800"/>
            </a:lvl4pPr>
            <a:lvl5pPr marL="2286000" lvl="4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5pPr>
            <a:lvl6pPr marL="2743200" lvl="5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6pPr>
            <a:lvl7pPr marL="3200400" lvl="6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7pPr>
            <a:lvl8pPr marL="3657600" lvl="7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8pPr>
            <a:lvl9pPr marL="4114800" lvl="8" indent="-3429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sz="1800"/>
            </a:lvl9pPr>
          </a:lstStyle>
          <a:p>
            <a:endParaRPr/>
          </a:p>
        </p:txBody>
      </p:sp>
      <p:sp>
        <p:nvSpPr>
          <p:cNvPr id="42" name="Google Shape;42;ge152f91d7f_0_29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3" name="Google Shape;43;ge152f91d7f_0_29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ge152f91d7f_0_35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6" name="Google Shape;46;ge152f91d7f_0_35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7" name="Google Shape;47;ge152f91d7f_0_35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ge152f91d7f_0_39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50" name="Google Shape;50;ge152f91d7f_0_39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ge152f91d7f_0_42"/>
          <p:cNvSpPr txBox="1">
            <a:spLocks noGrp="1"/>
          </p:cNvSpPr>
          <p:nvPr>
            <p:ph type="title"/>
          </p:nvPr>
        </p:nvSpPr>
        <p:spPr>
          <a:xfrm>
            <a:off x="457202" y="273050"/>
            <a:ext cx="3008400" cy="1161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1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ge152f91d7f_0_42"/>
          <p:cNvSpPr txBox="1">
            <a:spLocks noGrp="1"/>
          </p:cNvSpPr>
          <p:nvPr>
            <p:ph type="body" idx="1"/>
          </p:nvPr>
        </p:nvSpPr>
        <p:spPr>
          <a:xfrm>
            <a:off x="3575050" y="273054"/>
            <a:ext cx="5111700" cy="585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3180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/>
            </a:lvl1pPr>
            <a:lvl2pPr marL="914400" lvl="1" indent="-40640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/>
            </a:lvl2pPr>
            <a:lvl3pPr marL="1371600" lvl="2" indent="-3810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/>
            </a:lvl3pPr>
            <a:lvl4pPr marL="1828800" lvl="3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/>
            </a:lvl4pPr>
            <a:lvl5pPr marL="2286000" lvl="4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5pPr>
            <a:lvl6pPr marL="2743200" lvl="5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6pPr>
            <a:lvl7pPr marL="3200400" lvl="6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7pPr>
            <a:lvl8pPr marL="3657600" lvl="7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8pPr>
            <a:lvl9pPr marL="4114800" lvl="8" indent="-355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/>
            </a:lvl9pPr>
          </a:lstStyle>
          <a:p>
            <a:endParaRPr/>
          </a:p>
        </p:txBody>
      </p:sp>
      <p:sp>
        <p:nvSpPr>
          <p:cNvPr id="54" name="Google Shape;54;ge152f91d7f_0_42"/>
          <p:cNvSpPr txBox="1">
            <a:spLocks noGrp="1"/>
          </p:cNvSpPr>
          <p:nvPr>
            <p:ph type="body" idx="2"/>
          </p:nvPr>
        </p:nvSpPr>
        <p:spPr>
          <a:xfrm>
            <a:off x="457202" y="1435103"/>
            <a:ext cx="3008400" cy="469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1pPr>
            <a:lvl2pPr marL="914400" lvl="1" indent="-228600" algn="l">
              <a:lnSpc>
                <a:spcPct val="100000"/>
              </a:lnSpc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sz="1200"/>
            </a:lvl2pPr>
            <a:lvl3pPr marL="1371600" lvl="2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/>
            </a:lvl3pPr>
            <a:lvl4pPr marL="1828800" lvl="3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4pPr>
            <a:lvl5pPr marL="2286000" lvl="4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5pPr>
            <a:lvl6pPr marL="2743200" lvl="5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6pPr>
            <a:lvl7pPr marL="3200400" lvl="6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7pPr>
            <a:lvl8pPr marL="3657600" lvl="7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8pPr>
            <a:lvl9pPr marL="4114800" lvl="8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9pPr>
          </a:lstStyle>
          <a:p>
            <a:endParaRPr/>
          </a:p>
        </p:txBody>
      </p:sp>
      <p:sp>
        <p:nvSpPr>
          <p:cNvPr id="55" name="Google Shape;55;ge152f91d7f_0_42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56" name="Google Shape;56;ge152f91d7f_0_42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e152f91d7f_0_48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400" cy="566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1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ge152f91d7f_0_48"/>
          <p:cNvSpPr>
            <a:spLocks noGrp="1"/>
          </p:cNvSpPr>
          <p:nvPr>
            <p:ph type="pic" idx="2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0" name="Google Shape;60;ge152f91d7f_0_48"/>
          <p:cNvSpPr txBox="1">
            <a:spLocks noGrp="1"/>
          </p:cNvSpPr>
          <p:nvPr>
            <p:ph type="body" idx="1"/>
          </p:nvPr>
        </p:nvSpPr>
        <p:spPr>
          <a:xfrm>
            <a:off x="1792288" y="5367338"/>
            <a:ext cx="5486400" cy="80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/>
            </a:lvl1pPr>
            <a:lvl2pPr marL="914400" lvl="1" indent="-228600" algn="l">
              <a:lnSpc>
                <a:spcPct val="100000"/>
              </a:lnSpc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sz="1200"/>
            </a:lvl2pPr>
            <a:lvl3pPr marL="1371600" lvl="2" indent="-228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/>
            </a:lvl3pPr>
            <a:lvl4pPr marL="1828800" lvl="3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4pPr>
            <a:lvl5pPr marL="2286000" lvl="4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5pPr>
            <a:lvl6pPr marL="2743200" lvl="5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6pPr>
            <a:lvl7pPr marL="3200400" lvl="6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7pPr>
            <a:lvl8pPr marL="3657600" lvl="7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8pPr>
            <a:lvl9pPr marL="4114800" lvl="8" indent="-228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sz="900"/>
            </a:lvl9pPr>
          </a:lstStyle>
          <a:p>
            <a:endParaRPr/>
          </a:p>
        </p:txBody>
      </p:sp>
      <p:sp>
        <p:nvSpPr>
          <p:cNvPr id="61" name="Google Shape;61;ge152f91d7f_0_48"/>
          <p:cNvSpPr txBox="1">
            <a:spLocks noGrp="1"/>
          </p:cNvSpPr>
          <p:nvPr>
            <p:ph type="ftr" idx="11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2" name="Google Shape;62;ge152f91d7f_0_48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ge152f91d7f_0_0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4000" b="0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Google Shape;11;ge152f91d7f_0_0"/>
          <p:cNvSpPr txBox="1">
            <a:spLocks noGrp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431800" algn="l" rtl="0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406400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8100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55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55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55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55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55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55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2" name="Google Shape;12;ge152f91d7f_0_0"/>
          <p:cNvSpPr txBox="1">
            <a:spLocks noGrp="1"/>
          </p:cNvSpPr>
          <p:nvPr>
            <p:ph type="sldNum" idx="12"/>
          </p:nvPr>
        </p:nvSpPr>
        <p:spPr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1" i="0" u="none" strike="noStrike" cap="none">
                <a:solidFill>
                  <a:srgbClr val="1B75BB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  <p:pic>
        <p:nvPicPr>
          <p:cNvPr id="13" name="Google Shape;13;ge152f91d7f_0_0" descr="3Rs-tag72"/>
          <p:cNvPicPr preferRelativeResize="0"/>
          <p:nvPr/>
        </p:nvPicPr>
        <p:blipFill rotWithShape="1">
          <a:blip r:embed="rId13">
            <a:alphaModFix/>
          </a:blip>
          <a:srcRect/>
          <a:stretch/>
        </p:blipFill>
        <p:spPr>
          <a:xfrm>
            <a:off x="0" y="6324600"/>
            <a:ext cx="2327588" cy="5334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4" name="Google Shape;14;ge152f91d7f_0_0" descr="afy_logo-medium-WEB-2-18-10.jpg"/>
          <p:cNvPicPr preferRelativeResize="0"/>
          <p:nvPr/>
        </p:nvPicPr>
        <p:blipFill rotWithShape="1">
          <a:blip r:embed="rId14">
            <a:alphaModFix/>
          </a:blip>
          <a:srcRect/>
          <a:stretch/>
        </p:blipFill>
        <p:spPr>
          <a:xfrm>
            <a:off x="7315200" y="6040244"/>
            <a:ext cx="1828800" cy="817756"/>
          </a:xfrm>
          <a:prstGeom prst="rect">
            <a:avLst/>
          </a:prstGeom>
          <a:noFill/>
          <a:ln>
            <a:noFill/>
          </a:ln>
        </p:spPr>
      </p:pic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thetrevorproject.org/" TargetMode="External"/><Relationship Id="rId3" Type="http://schemas.openxmlformats.org/officeDocument/2006/relationships/hyperlink" Target="https://transstudent.org/graphics/pronouns101/" TargetMode="External"/><Relationship Id="rId7" Type="http://schemas.openxmlformats.org/officeDocument/2006/relationships/hyperlink" Target="https://www.glaad.org/transgender/resources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transyouthequality.org/" TargetMode="External"/><Relationship Id="rId5" Type="http://schemas.openxmlformats.org/officeDocument/2006/relationships/hyperlink" Target="https://transequality.org/issues/youth-students" TargetMode="External"/><Relationship Id="rId10" Type="http://schemas.openxmlformats.org/officeDocument/2006/relationships/hyperlink" Target="https://www.minus18.org.au/articles?tag=gender" TargetMode="External"/><Relationship Id="rId4" Type="http://schemas.openxmlformats.org/officeDocument/2006/relationships/hyperlink" Target="https://translifeline.org/about/" TargetMode="External"/><Relationship Id="rId9" Type="http://schemas.openxmlformats.org/officeDocument/2006/relationships/hyperlink" Target="https://genderspectrum.org/stories" TargetMode="Externa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transstudent.org/tdov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pronouns.minus18.org.au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"/>
          <p:cNvSpPr txBox="1">
            <a:spLocks noGrp="1"/>
          </p:cNvSpPr>
          <p:nvPr>
            <p:ph type="ctrTitle"/>
          </p:nvPr>
        </p:nvSpPr>
        <p:spPr>
          <a:xfrm>
            <a:off x="685800" y="1967129"/>
            <a:ext cx="7772400" cy="1470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 fontScale="90000"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5263"/>
              <a:buFont typeface="Calibri"/>
              <a:buNone/>
            </a:pPr>
            <a:r>
              <a:rPr lang="en-US" sz="5700" b="1" dirty="0" err="1" smtClean="0"/>
              <a:t>Respetar</a:t>
            </a:r>
            <a:r>
              <a:rPr lang="en-US" sz="5700" b="1" dirty="0" smtClean="0"/>
              <a:t> la </a:t>
            </a:r>
            <a:r>
              <a:rPr lang="en-US" sz="5700" b="1" dirty="0" err="1" smtClean="0"/>
              <a:t>identidad</a:t>
            </a:r>
            <a:r>
              <a:rPr lang="en-US" sz="5700" b="1" dirty="0" smtClean="0"/>
              <a:t> de </a:t>
            </a:r>
            <a:r>
              <a:rPr lang="en-US" sz="5700" b="1" dirty="0" err="1" smtClean="0"/>
              <a:t>género</a:t>
            </a:r>
            <a:endParaRPr sz="5700" b="1" dirty="0"/>
          </a:p>
        </p:txBody>
      </p:sp>
      <p:sp>
        <p:nvSpPr>
          <p:cNvPr id="78" name="Google Shape;78;p1"/>
          <p:cNvSpPr txBox="1">
            <a:spLocks noGrp="1"/>
          </p:cNvSpPr>
          <p:nvPr>
            <p:ph type="subTitle" idx="1"/>
          </p:nvPr>
        </p:nvSpPr>
        <p:spPr>
          <a:xfrm>
            <a:off x="1371600" y="3573225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dirty="0" smtClean="0"/>
              <a:t>Primer </a:t>
            </a:r>
            <a:r>
              <a:rPr lang="en-US" dirty="0" err="1" smtClean="0"/>
              <a:t>ciclo</a:t>
            </a:r>
            <a:r>
              <a:rPr lang="en-US" dirty="0" smtClean="0"/>
              <a:t> de la </a:t>
            </a:r>
            <a:r>
              <a:rPr lang="en-US" dirty="0" err="1" smtClean="0"/>
              <a:t>escuela</a:t>
            </a:r>
            <a:r>
              <a:rPr lang="en-US" dirty="0" smtClean="0"/>
              <a:t> </a:t>
            </a:r>
            <a:r>
              <a:rPr lang="en-US" dirty="0" err="1" smtClean="0"/>
              <a:t>secundaria</a:t>
            </a:r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2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b="1" dirty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Pronombres</a:t>
            </a:r>
            <a:endParaRPr b="1" dirty="0">
              <a:solidFill>
                <a:schemeClr val="lt1"/>
              </a:solidFill>
              <a:highlight>
                <a:srgbClr val="1B75BB"/>
              </a:highlight>
            </a:endParaRPr>
          </a:p>
        </p:txBody>
      </p:sp>
      <p:sp>
        <p:nvSpPr>
          <p:cNvPr id="84" name="Google Shape;84;p2"/>
          <p:cNvSpPr txBox="1">
            <a:spLocks noGrp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514350" lvl="0" indent="-46986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smtClean="0"/>
              <a:t>Los </a:t>
            </a:r>
            <a:r>
              <a:rPr lang="en-US" sz="2100" dirty="0" err="1" smtClean="0"/>
              <a:t>pronombres</a:t>
            </a:r>
            <a:r>
              <a:rPr lang="en-US" sz="2100" dirty="0" smtClean="0"/>
              <a:t> son </a:t>
            </a:r>
            <a:r>
              <a:rPr lang="en-US" sz="2100" dirty="0" err="1" smtClean="0"/>
              <a:t>formas</a:t>
            </a:r>
            <a:r>
              <a:rPr lang="en-US" sz="2100" dirty="0" smtClean="0"/>
              <a:t> de </a:t>
            </a:r>
            <a:r>
              <a:rPr lang="en-US" sz="2100" dirty="0" err="1" smtClean="0"/>
              <a:t>referirse</a:t>
            </a:r>
            <a:r>
              <a:rPr lang="en-US" sz="2100" dirty="0" smtClean="0"/>
              <a:t> a las personas </a:t>
            </a:r>
            <a:r>
              <a:rPr lang="en-US" sz="2100" dirty="0" err="1" smtClean="0"/>
              <a:t>cuando</a:t>
            </a:r>
            <a:r>
              <a:rPr lang="en-US" sz="2100" dirty="0" smtClean="0"/>
              <a:t> no </a:t>
            </a:r>
            <a:r>
              <a:rPr lang="en-US" sz="2100" dirty="0" err="1" smtClean="0"/>
              <a:t>usamos</a:t>
            </a:r>
            <a:r>
              <a:rPr lang="en-US" sz="2100" dirty="0" smtClean="0"/>
              <a:t> </a:t>
            </a:r>
            <a:r>
              <a:rPr lang="en-US" sz="2100" dirty="0" err="1" smtClean="0"/>
              <a:t>su</a:t>
            </a:r>
            <a:r>
              <a:rPr lang="en-US" sz="2100" dirty="0" smtClean="0"/>
              <a:t> </a:t>
            </a:r>
            <a:r>
              <a:rPr lang="en-US" sz="2100" dirty="0" err="1" smtClean="0"/>
              <a:t>nombre</a:t>
            </a:r>
            <a:r>
              <a:rPr lang="en-US" sz="2100" dirty="0" smtClean="0"/>
              <a:t>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smtClean="0"/>
              <a:t>Los </a:t>
            </a:r>
            <a:r>
              <a:rPr lang="en-US" sz="2100" dirty="0" err="1" smtClean="0"/>
              <a:t>pronombres</a:t>
            </a:r>
            <a:r>
              <a:rPr lang="en-US" sz="2100" dirty="0" smtClean="0"/>
              <a:t> </a:t>
            </a:r>
            <a:r>
              <a:rPr lang="en-US" sz="2100" dirty="0" err="1" smtClean="0"/>
              <a:t>pueden</a:t>
            </a:r>
            <a:r>
              <a:rPr lang="en-US" sz="2100" dirty="0" smtClean="0"/>
              <a:t> </a:t>
            </a:r>
            <a:r>
              <a:rPr lang="en-US" sz="2100" dirty="0" err="1" smtClean="0"/>
              <a:t>hacer</a:t>
            </a:r>
            <a:r>
              <a:rPr lang="en-US" sz="2100" dirty="0" smtClean="0"/>
              <a:t> </a:t>
            </a:r>
            <a:r>
              <a:rPr lang="en-US" sz="2100" dirty="0" err="1" smtClean="0"/>
              <a:t>referencia</a:t>
            </a:r>
            <a:r>
              <a:rPr lang="en-US" sz="2100" dirty="0" smtClean="0"/>
              <a:t> a un </a:t>
            </a:r>
            <a:r>
              <a:rPr lang="en-US" sz="2100" dirty="0" err="1" smtClean="0"/>
              <a:t>género</a:t>
            </a:r>
            <a:r>
              <a:rPr lang="en-US" sz="2100" dirty="0" smtClean="0"/>
              <a:t> o </a:t>
            </a:r>
            <a:r>
              <a:rPr lang="en-US" sz="2100" dirty="0" err="1" smtClean="0"/>
              <a:t>ser</a:t>
            </a:r>
            <a:r>
              <a:rPr lang="en-US" sz="2100" dirty="0" smtClean="0"/>
              <a:t> </a:t>
            </a:r>
            <a:r>
              <a:rPr lang="en-US" sz="2100" dirty="0" err="1" smtClean="0"/>
              <a:t>neutros</a:t>
            </a:r>
            <a:r>
              <a:rPr lang="en-US" sz="2100" dirty="0" smtClean="0"/>
              <a:t>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err="1" smtClean="0"/>
              <a:t>Nunca</a:t>
            </a:r>
            <a:r>
              <a:rPr lang="en-US" sz="2100" dirty="0" smtClean="0"/>
              <a:t> </a:t>
            </a:r>
            <a:r>
              <a:rPr lang="en-US" sz="2100" dirty="0" err="1" smtClean="0"/>
              <a:t>supongas</a:t>
            </a:r>
            <a:r>
              <a:rPr lang="en-US" sz="2100" dirty="0" smtClean="0"/>
              <a:t> que </a:t>
            </a:r>
            <a:r>
              <a:rPr lang="en-US" sz="2100" dirty="0" err="1" smtClean="0"/>
              <a:t>sabes</a:t>
            </a:r>
            <a:r>
              <a:rPr lang="en-US" sz="2100" dirty="0" smtClean="0"/>
              <a:t> </a:t>
            </a:r>
            <a:r>
              <a:rPr lang="en-US" sz="2100" dirty="0" err="1" smtClean="0"/>
              <a:t>los</a:t>
            </a:r>
            <a:r>
              <a:rPr lang="en-US" sz="2100" dirty="0" smtClean="0"/>
              <a:t> </a:t>
            </a:r>
            <a:r>
              <a:rPr lang="en-US" sz="2100" dirty="0" err="1" smtClean="0"/>
              <a:t>pronombres</a:t>
            </a:r>
            <a:r>
              <a:rPr lang="en-US" sz="2100" dirty="0" smtClean="0"/>
              <a:t> de </a:t>
            </a:r>
            <a:r>
              <a:rPr lang="en-US" sz="2100" dirty="0" err="1" smtClean="0"/>
              <a:t>nadie</a:t>
            </a:r>
            <a:r>
              <a:rPr lang="en-US" sz="2100" dirty="0" smtClean="0"/>
              <a:t>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err="1" smtClean="0"/>
              <a:t>Preguntar</a:t>
            </a:r>
            <a:r>
              <a:rPr lang="en-US" sz="2100" dirty="0"/>
              <a:t> </a:t>
            </a:r>
            <a:r>
              <a:rPr lang="en-US" sz="2100" dirty="0" err="1" smtClean="0"/>
              <a:t>los</a:t>
            </a:r>
            <a:r>
              <a:rPr lang="en-US" sz="2100" dirty="0" smtClean="0"/>
              <a:t> </a:t>
            </a:r>
            <a:r>
              <a:rPr lang="en-US" sz="2100" dirty="0" err="1" smtClean="0"/>
              <a:t>pronombres</a:t>
            </a:r>
            <a:r>
              <a:rPr lang="en-US" sz="2100" dirty="0" smtClean="0"/>
              <a:t> </a:t>
            </a:r>
            <a:r>
              <a:rPr lang="en-US" sz="2100" dirty="0" err="1" smtClean="0"/>
              <a:t>puede</a:t>
            </a:r>
            <a:r>
              <a:rPr lang="en-US" sz="2100" dirty="0" smtClean="0"/>
              <a:t> </a:t>
            </a:r>
            <a:r>
              <a:rPr lang="en-US" sz="2100" dirty="0" err="1" smtClean="0"/>
              <a:t>ser</a:t>
            </a:r>
            <a:r>
              <a:rPr lang="en-US" sz="2100" dirty="0" smtClean="0"/>
              <a:t> </a:t>
            </a:r>
            <a:r>
              <a:rPr lang="en-US" sz="2100" dirty="0" err="1" smtClean="0"/>
              <a:t>muy</a:t>
            </a:r>
            <a:r>
              <a:rPr lang="en-US" sz="2100" dirty="0" smtClean="0"/>
              <a:t> simple, </a:t>
            </a:r>
            <a:r>
              <a:rPr lang="en-US" sz="2100" dirty="0" err="1" smtClean="0"/>
              <a:t>incluso</a:t>
            </a:r>
            <a:r>
              <a:rPr lang="en-US" sz="2100" dirty="0" smtClean="0"/>
              <a:t> </a:t>
            </a:r>
            <a:r>
              <a:rPr lang="en-US" sz="2100" dirty="0" err="1" smtClean="0"/>
              <a:t>si</a:t>
            </a:r>
            <a:r>
              <a:rPr lang="en-US" sz="2100" dirty="0" smtClean="0"/>
              <a:t> </a:t>
            </a:r>
            <a:r>
              <a:rPr lang="en-US" sz="2100" dirty="0" err="1" smtClean="0"/>
              <a:t>es</a:t>
            </a:r>
            <a:r>
              <a:rPr lang="en-US" sz="2100" dirty="0" smtClean="0"/>
              <a:t> </a:t>
            </a:r>
            <a:r>
              <a:rPr lang="en-US" sz="2100" dirty="0" err="1" smtClean="0"/>
              <a:t>una</a:t>
            </a:r>
            <a:r>
              <a:rPr lang="en-US" sz="2100" dirty="0" smtClean="0"/>
              <a:t> </a:t>
            </a:r>
            <a:r>
              <a:rPr lang="en-US" sz="2100" dirty="0" err="1" smtClean="0"/>
              <a:t>pregunta</a:t>
            </a:r>
            <a:r>
              <a:rPr lang="en-US" sz="2100" dirty="0" smtClean="0"/>
              <a:t> que </a:t>
            </a:r>
            <a:r>
              <a:rPr lang="en-US" sz="2100" dirty="0" err="1" smtClean="0"/>
              <a:t>nunca</a:t>
            </a:r>
            <a:r>
              <a:rPr lang="en-US" sz="2100" dirty="0" smtClean="0"/>
              <a:t> has </a:t>
            </a:r>
            <a:r>
              <a:rPr lang="en-US" sz="2100" dirty="0" err="1" smtClean="0"/>
              <a:t>hecho</a:t>
            </a:r>
            <a:r>
              <a:rPr lang="en-US" sz="2100" dirty="0" smtClean="0"/>
              <a:t>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err="1" smtClean="0"/>
              <a:t>Usar</a:t>
            </a:r>
            <a:r>
              <a:rPr lang="en-US" sz="2100" dirty="0" smtClean="0"/>
              <a:t> </a:t>
            </a:r>
            <a:r>
              <a:rPr lang="en-US" sz="2100" dirty="0" err="1" smtClean="0"/>
              <a:t>los</a:t>
            </a:r>
            <a:r>
              <a:rPr lang="en-US" sz="2100" dirty="0" smtClean="0"/>
              <a:t> </a:t>
            </a:r>
            <a:r>
              <a:rPr lang="en-US" sz="2100" dirty="0" err="1" smtClean="0"/>
              <a:t>pronombres</a:t>
            </a:r>
            <a:r>
              <a:rPr lang="en-US" sz="2100" dirty="0" smtClean="0"/>
              <a:t> </a:t>
            </a:r>
            <a:r>
              <a:rPr lang="en-US" sz="2100" dirty="0" err="1" smtClean="0"/>
              <a:t>adecuados</a:t>
            </a:r>
            <a:r>
              <a:rPr lang="en-US" sz="2100" dirty="0" smtClean="0"/>
              <a:t> de las </a:t>
            </a:r>
            <a:r>
              <a:rPr lang="en-US" sz="2100" dirty="0" err="1" smtClean="0"/>
              <a:t>demás</a:t>
            </a:r>
            <a:r>
              <a:rPr lang="en-US" sz="2100" dirty="0" smtClean="0"/>
              <a:t> personas </a:t>
            </a:r>
            <a:r>
              <a:rPr lang="en-US" sz="2100" dirty="0" err="1" smtClean="0"/>
              <a:t>es</a:t>
            </a:r>
            <a:r>
              <a:rPr lang="en-US" sz="2100" dirty="0" smtClean="0"/>
              <a:t> </a:t>
            </a:r>
            <a:r>
              <a:rPr lang="en-US" sz="2100" dirty="0" err="1" smtClean="0"/>
              <a:t>una</a:t>
            </a:r>
            <a:r>
              <a:rPr lang="en-US" sz="2100" dirty="0" smtClean="0"/>
              <a:t> </a:t>
            </a:r>
            <a:r>
              <a:rPr lang="en-US" sz="2100" dirty="0" err="1" smtClean="0"/>
              <a:t>muestra</a:t>
            </a:r>
            <a:r>
              <a:rPr lang="en-US" sz="2100" dirty="0" smtClean="0"/>
              <a:t> de </a:t>
            </a:r>
            <a:r>
              <a:rPr lang="en-US" sz="2100" dirty="0" err="1" smtClean="0"/>
              <a:t>respeto</a:t>
            </a:r>
            <a:r>
              <a:rPr lang="en-US" sz="2100" dirty="0" smtClean="0"/>
              <a:t>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smtClean="0"/>
              <a:t>Si </a:t>
            </a:r>
            <a:r>
              <a:rPr lang="en-US" sz="2100" dirty="0" err="1" smtClean="0"/>
              <a:t>te</a:t>
            </a:r>
            <a:r>
              <a:rPr lang="en-US" sz="2100" dirty="0" smtClean="0"/>
              <a:t> </a:t>
            </a:r>
            <a:r>
              <a:rPr lang="en-US" sz="2100" dirty="0" err="1" smtClean="0"/>
              <a:t>equivocas</a:t>
            </a:r>
            <a:r>
              <a:rPr lang="en-US" sz="2100" dirty="0" smtClean="0"/>
              <a:t> de </a:t>
            </a:r>
            <a:r>
              <a:rPr lang="en-US" sz="2100" dirty="0" err="1" smtClean="0"/>
              <a:t>pronombre</a:t>
            </a:r>
            <a:r>
              <a:rPr lang="en-US" sz="2100" dirty="0" smtClean="0"/>
              <a:t>, </a:t>
            </a:r>
            <a:r>
              <a:rPr lang="en-US" sz="2100" dirty="0" err="1" smtClean="0"/>
              <a:t>discúlpate</a:t>
            </a:r>
            <a:r>
              <a:rPr lang="en-US" sz="2100" dirty="0" smtClean="0"/>
              <a:t> y </a:t>
            </a:r>
            <a:r>
              <a:rPr lang="en-US" sz="2100" dirty="0" err="1" smtClean="0"/>
              <a:t>usa</a:t>
            </a:r>
            <a:r>
              <a:rPr lang="en-US" sz="2100" dirty="0" smtClean="0"/>
              <a:t> el </a:t>
            </a:r>
            <a:r>
              <a:rPr lang="en-US" sz="2100" dirty="0" err="1" smtClean="0"/>
              <a:t>correcto</a:t>
            </a:r>
            <a:r>
              <a:rPr lang="en-US" sz="2100" dirty="0" smtClean="0"/>
              <a:t>.</a:t>
            </a:r>
            <a:endParaRPr sz="21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3"/>
          <p:cNvSpPr txBox="1"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 fontScale="90000"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10000"/>
              <a:buFont typeface="Calibri"/>
              <a:buNone/>
            </a:pPr>
            <a:r>
              <a:rPr lang="en-US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Proyectos</a:t>
            </a:r>
            <a:r>
              <a:rPr lang="en-US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de arte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necesarios</a:t>
            </a:r>
            <a:r>
              <a:rPr lang="en-US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para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tratar</a:t>
            </a:r>
            <a:r>
              <a:rPr lang="en-US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uno</a:t>
            </a:r>
            <a:r>
              <a:rPr lang="en-US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o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más</a:t>
            </a:r>
            <a:r>
              <a:rPr lang="en-US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de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los</a:t>
            </a:r>
            <a:r>
              <a:rPr lang="en-US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siguientes</a:t>
            </a:r>
            <a:r>
              <a:rPr lang="en-US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temas</a:t>
            </a:r>
            <a:r>
              <a:rPr lang="en-US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:</a:t>
            </a:r>
            <a:endParaRPr b="1" dirty="0">
              <a:solidFill>
                <a:schemeClr val="lt1"/>
              </a:solidFill>
              <a:highlight>
                <a:srgbClr val="1B75BB"/>
              </a:highlight>
            </a:endParaRPr>
          </a:p>
        </p:txBody>
      </p:sp>
      <p:sp>
        <p:nvSpPr>
          <p:cNvPr id="91" name="Google Shape;91;p3"/>
          <p:cNvSpPr txBox="1">
            <a:spLocks noGrp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 lnSpcReduction="10000"/>
          </a:bodyPr>
          <a:lstStyle/>
          <a:p>
            <a:pPr marL="514350" lvl="0" indent="-46986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smtClean="0"/>
              <a:t>Con </a:t>
            </a:r>
            <a:r>
              <a:rPr lang="en-US" sz="2100" dirty="0" err="1" smtClean="0"/>
              <a:t>respeto</a:t>
            </a:r>
            <a:r>
              <a:rPr lang="en-US" sz="2100" dirty="0" smtClean="0"/>
              <a:t>, </a:t>
            </a:r>
            <a:r>
              <a:rPr lang="en-US" sz="2100" dirty="0" err="1" smtClean="0"/>
              <a:t>pregúntale</a:t>
            </a:r>
            <a:r>
              <a:rPr lang="en-US" sz="2100" dirty="0" smtClean="0"/>
              <a:t> </a:t>
            </a:r>
            <a:r>
              <a:rPr lang="en-US" sz="2100" dirty="0" err="1" smtClean="0"/>
              <a:t>sus</a:t>
            </a:r>
            <a:r>
              <a:rPr lang="en-US" sz="2100" dirty="0" smtClean="0"/>
              <a:t> </a:t>
            </a:r>
            <a:r>
              <a:rPr lang="en-US" sz="2100" dirty="0" err="1" smtClean="0"/>
              <a:t>pronombres</a:t>
            </a:r>
            <a:r>
              <a:rPr lang="en-US" sz="2100" dirty="0" smtClean="0"/>
              <a:t> a un amigo.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smtClean="0"/>
              <a:t>Con </a:t>
            </a:r>
            <a:r>
              <a:rPr lang="en-US" sz="2100" dirty="0" err="1" smtClean="0"/>
              <a:t>respeto</a:t>
            </a:r>
            <a:r>
              <a:rPr lang="en-US" sz="2100" dirty="0" smtClean="0"/>
              <a:t>, </a:t>
            </a:r>
            <a:r>
              <a:rPr lang="en-US" sz="2100" dirty="0" err="1" smtClean="0"/>
              <a:t>corrige</a:t>
            </a:r>
            <a:r>
              <a:rPr lang="en-US" sz="2100" dirty="0" smtClean="0"/>
              <a:t> a </a:t>
            </a:r>
            <a:r>
              <a:rPr lang="en-US" sz="2100" dirty="0" err="1" smtClean="0"/>
              <a:t>alguien</a:t>
            </a:r>
            <a:r>
              <a:rPr lang="en-US" sz="2100" dirty="0" smtClean="0"/>
              <a:t> que </a:t>
            </a:r>
            <a:r>
              <a:rPr lang="en-US" sz="2100" dirty="0" err="1" smtClean="0"/>
              <a:t>usa</a:t>
            </a:r>
            <a:r>
              <a:rPr lang="en-US" sz="2100" dirty="0" smtClean="0"/>
              <a:t> el </a:t>
            </a:r>
            <a:r>
              <a:rPr lang="en-US" sz="2100" dirty="0" err="1" smtClean="0"/>
              <a:t>nombre</a:t>
            </a:r>
            <a:r>
              <a:rPr lang="en-US" sz="2100" dirty="0" smtClean="0"/>
              <a:t> anterior de un amigo.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smtClean="0"/>
              <a:t>Con </a:t>
            </a:r>
            <a:r>
              <a:rPr lang="en-US" sz="2100" dirty="0" err="1" smtClean="0"/>
              <a:t>respeto</a:t>
            </a:r>
            <a:r>
              <a:rPr lang="en-US" sz="2100" dirty="0" smtClean="0"/>
              <a:t>, </a:t>
            </a:r>
            <a:r>
              <a:rPr lang="en-US" sz="2100" dirty="0" err="1" smtClean="0"/>
              <a:t>corrige</a:t>
            </a:r>
            <a:r>
              <a:rPr lang="en-US" sz="2100" dirty="0" smtClean="0"/>
              <a:t> a </a:t>
            </a:r>
            <a:r>
              <a:rPr lang="en-US" sz="2100" dirty="0" err="1" smtClean="0"/>
              <a:t>alguien</a:t>
            </a:r>
            <a:r>
              <a:rPr lang="en-US" sz="2100" dirty="0" smtClean="0"/>
              <a:t> que </a:t>
            </a:r>
            <a:r>
              <a:rPr lang="en-US" sz="2100" dirty="0" err="1" smtClean="0"/>
              <a:t>usa</a:t>
            </a:r>
            <a:r>
              <a:rPr lang="en-US" sz="2100" dirty="0" smtClean="0"/>
              <a:t> el </a:t>
            </a:r>
            <a:r>
              <a:rPr lang="en-US" sz="2100" dirty="0" err="1" smtClean="0"/>
              <a:t>pronombre</a:t>
            </a:r>
            <a:r>
              <a:rPr lang="en-US" sz="2100" dirty="0" smtClean="0"/>
              <a:t> </a:t>
            </a:r>
            <a:r>
              <a:rPr lang="en-US" sz="2100" dirty="0" err="1" smtClean="0"/>
              <a:t>equivocado</a:t>
            </a:r>
            <a:r>
              <a:rPr lang="en-US" sz="2100" dirty="0" smtClean="0"/>
              <a:t> de un amigo.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err="1" smtClean="0"/>
              <a:t>Dile</a:t>
            </a:r>
            <a:r>
              <a:rPr lang="en-US" sz="2100" dirty="0" smtClean="0"/>
              <a:t> a un amigo que </a:t>
            </a:r>
            <a:r>
              <a:rPr lang="en-US" sz="2100" dirty="0" err="1" smtClean="0"/>
              <a:t>tienes</a:t>
            </a:r>
            <a:r>
              <a:rPr lang="en-US" sz="2100" dirty="0" smtClean="0"/>
              <a:t> un </a:t>
            </a:r>
            <a:r>
              <a:rPr lang="en-US" sz="2100" dirty="0" err="1" smtClean="0"/>
              <a:t>pronombre</a:t>
            </a:r>
            <a:r>
              <a:rPr lang="en-US" sz="2100" dirty="0" smtClean="0"/>
              <a:t> </a:t>
            </a:r>
            <a:r>
              <a:rPr lang="en-US" sz="2100" dirty="0" err="1" smtClean="0"/>
              <a:t>nuevo</a:t>
            </a:r>
            <a:r>
              <a:rPr lang="en-US" sz="2100" dirty="0" smtClean="0"/>
              <a:t> y </a:t>
            </a:r>
            <a:r>
              <a:rPr lang="en-US" sz="2100" dirty="0" err="1" smtClean="0"/>
              <a:t>te</a:t>
            </a:r>
            <a:r>
              <a:rPr lang="en-US" sz="2100" dirty="0" smtClean="0"/>
              <a:t> </a:t>
            </a:r>
            <a:r>
              <a:rPr lang="en-US" sz="2100" dirty="0" err="1" smtClean="0"/>
              <a:t>gustaría</a:t>
            </a:r>
            <a:r>
              <a:rPr lang="en-US" sz="2100" dirty="0" smtClean="0"/>
              <a:t> que lo use para </a:t>
            </a:r>
            <a:r>
              <a:rPr lang="en-US" sz="2100" dirty="0" err="1" smtClean="0"/>
              <a:t>referirse</a:t>
            </a:r>
            <a:r>
              <a:rPr lang="en-US" sz="2100" dirty="0" smtClean="0"/>
              <a:t> a </a:t>
            </a:r>
            <a:r>
              <a:rPr lang="en-US" sz="2100" dirty="0" err="1" smtClean="0"/>
              <a:t>ti</a:t>
            </a:r>
            <a:r>
              <a:rPr lang="en-US" sz="2100" dirty="0" smtClean="0"/>
              <a:t>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err="1" smtClean="0"/>
              <a:t>Dile</a:t>
            </a:r>
            <a:r>
              <a:rPr lang="en-US" sz="2100" dirty="0" smtClean="0"/>
              <a:t> a un amigo que </a:t>
            </a:r>
            <a:r>
              <a:rPr lang="en-US" sz="2100" dirty="0" err="1" smtClean="0"/>
              <a:t>tienes</a:t>
            </a:r>
            <a:r>
              <a:rPr lang="en-US" sz="2100" dirty="0" smtClean="0"/>
              <a:t> un </a:t>
            </a:r>
            <a:r>
              <a:rPr lang="en-US" sz="2100" dirty="0" err="1" smtClean="0"/>
              <a:t>nombre</a:t>
            </a:r>
            <a:r>
              <a:rPr lang="en-US" sz="2100" dirty="0"/>
              <a:t> </a:t>
            </a:r>
            <a:r>
              <a:rPr lang="en-US" sz="2100" dirty="0" err="1" smtClean="0"/>
              <a:t>nuevo</a:t>
            </a:r>
            <a:r>
              <a:rPr lang="en-US" sz="2100" dirty="0" smtClean="0"/>
              <a:t> y </a:t>
            </a:r>
            <a:r>
              <a:rPr lang="en-US" sz="2100" dirty="0" err="1" smtClean="0"/>
              <a:t>te</a:t>
            </a:r>
            <a:r>
              <a:rPr lang="en-US" sz="2100" dirty="0" smtClean="0"/>
              <a:t> </a:t>
            </a:r>
            <a:r>
              <a:rPr lang="en-US" sz="2100" dirty="0" err="1" smtClean="0"/>
              <a:t>gustaría</a:t>
            </a:r>
            <a:r>
              <a:rPr lang="en-US" sz="2100" dirty="0" smtClean="0"/>
              <a:t> que lo use para </a:t>
            </a:r>
            <a:r>
              <a:rPr lang="en-US" sz="2100" dirty="0" err="1" smtClean="0"/>
              <a:t>referirse</a:t>
            </a:r>
            <a:r>
              <a:rPr lang="en-US" sz="2100" dirty="0" smtClean="0"/>
              <a:t> a </a:t>
            </a:r>
            <a:r>
              <a:rPr lang="en-US" sz="2100" dirty="0" err="1" smtClean="0"/>
              <a:t>ti</a:t>
            </a:r>
            <a:r>
              <a:rPr lang="en-US" sz="2100" dirty="0" smtClean="0"/>
              <a:t>.</a:t>
            </a:r>
            <a:endParaRPr sz="2100" dirty="0"/>
          </a:p>
          <a:p>
            <a:pPr marL="514350" lvl="0" indent="-469868" algn="l" rtl="0"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Clr>
                <a:srgbClr val="1B75BB"/>
              </a:buClr>
              <a:buSzPts val="2100"/>
              <a:buChar char="•"/>
            </a:pPr>
            <a:r>
              <a:rPr lang="en-US" sz="2100" dirty="0" err="1" smtClean="0"/>
              <a:t>Defiende</a:t>
            </a:r>
            <a:r>
              <a:rPr lang="en-US" sz="2100" dirty="0" smtClean="0"/>
              <a:t> a un amigo </a:t>
            </a:r>
            <a:r>
              <a:rPr lang="en-US" sz="2100" dirty="0" err="1" smtClean="0"/>
              <a:t>cuando</a:t>
            </a:r>
            <a:r>
              <a:rPr lang="en-US" sz="2100" dirty="0" smtClean="0"/>
              <a:t> </a:t>
            </a:r>
            <a:r>
              <a:rPr lang="en-US" sz="2100" dirty="0" err="1" smtClean="0"/>
              <a:t>alguien</a:t>
            </a:r>
            <a:r>
              <a:rPr lang="en-US" sz="2100" dirty="0" smtClean="0"/>
              <a:t> </a:t>
            </a:r>
            <a:r>
              <a:rPr lang="en-US" sz="2100" dirty="0" err="1" smtClean="0"/>
              <a:t>diga</a:t>
            </a:r>
            <a:r>
              <a:rPr lang="en-US" sz="2100" dirty="0" smtClean="0"/>
              <a:t> </a:t>
            </a:r>
            <a:r>
              <a:rPr lang="en-US" sz="2100" dirty="0" err="1" smtClean="0"/>
              <a:t>algo</a:t>
            </a:r>
            <a:r>
              <a:rPr lang="en-US" sz="2100" dirty="0" smtClean="0"/>
              <a:t> </a:t>
            </a:r>
            <a:r>
              <a:rPr lang="en-US" sz="2100" dirty="0" err="1" smtClean="0"/>
              <a:t>malo</a:t>
            </a:r>
            <a:r>
              <a:rPr lang="en-US" sz="2100" dirty="0" smtClean="0"/>
              <a:t> </a:t>
            </a:r>
            <a:r>
              <a:rPr lang="en-US" sz="2100" dirty="0" err="1" smtClean="0"/>
              <a:t>sobre</a:t>
            </a:r>
            <a:r>
              <a:rPr lang="en-US" sz="2100" dirty="0" smtClean="0"/>
              <a:t> </a:t>
            </a:r>
            <a:r>
              <a:rPr lang="en-US" sz="2100" dirty="0" err="1" smtClean="0"/>
              <a:t>su</a:t>
            </a:r>
            <a:r>
              <a:rPr lang="en-US" sz="2100" dirty="0" smtClean="0"/>
              <a:t> </a:t>
            </a:r>
            <a:r>
              <a:rPr lang="en-US" sz="2100" dirty="0" err="1" smtClean="0"/>
              <a:t>identidad</a:t>
            </a:r>
            <a:r>
              <a:rPr lang="en-US" sz="2100" dirty="0" smtClean="0"/>
              <a:t> o </a:t>
            </a:r>
            <a:r>
              <a:rPr lang="en-US" sz="2100" dirty="0" err="1" smtClean="0"/>
              <a:t>expresión</a:t>
            </a:r>
            <a:r>
              <a:rPr lang="en-US" sz="2100" dirty="0" smtClean="0"/>
              <a:t> de </a:t>
            </a:r>
            <a:r>
              <a:rPr lang="en-US" sz="2100" dirty="0" err="1" smtClean="0"/>
              <a:t>género</a:t>
            </a:r>
            <a:r>
              <a:rPr lang="en-US" sz="2100" dirty="0" smtClean="0"/>
              <a:t>.</a:t>
            </a:r>
            <a:endParaRPr sz="21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4"/>
          <p:cNvSpPr txBox="1">
            <a:spLocks noGrp="1"/>
          </p:cNvSpPr>
          <p:nvPr>
            <p:ph type="title"/>
          </p:nvPr>
        </p:nvSpPr>
        <p:spPr>
          <a:xfrm>
            <a:off x="685800" y="392475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b="1" dirty="0" err="1" smtClean="0">
                <a:solidFill>
                  <a:schemeClr val="lt1"/>
                </a:solidFill>
                <a:highlight>
                  <a:srgbClr val="F73080"/>
                </a:highlight>
              </a:rPr>
              <a:t>Sitios</a:t>
            </a:r>
            <a:r>
              <a:rPr lang="en-US" b="1" dirty="0" smtClean="0">
                <a:solidFill>
                  <a:schemeClr val="lt1"/>
                </a:solidFill>
                <a:highlight>
                  <a:srgbClr val="F73080"/>
                </a:highlight>
              </a:rPr>
              <a:t> web de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F73080"/>
                </a:highlight>
              </a:rPr>
              <a:t>confianza</a:t>
            </a:r>
            <a:endParaRPr b="1" dirty="0">
              <a:solidFill>
                <a:schemeClr val="lt1"/>
              </a:solidFill>
              <a:highlight>
                <a:srgbClr val="F73080"/>
              </a:highlight>
            </a:endParaRPr>
          </a:p>
        </p:txBody>
      </p:sp>
      <p:sp>
        <p:nvSpPr>
          <p:cNvPr id="98" name="Google Shape;98;p4"/>
          <p:cNvSpPr txBox="1">
            <a:spLocks noGrp="1"/>
          </p:cNvSpPr>
          <p:nvPr>
            <p:ph type="body" idx="1"/>
          </p:nvPr>
        </p:nvSpPr>
        <p:spPr>
          <a:xfrm>
            <a:off x="234250" y="1804600"/>
            <a:ext cx="46419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457200" lvl="0" indent="-3365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700"/>
              <a:buChar char="•"/>
            </a:pP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3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Trans Student Educational Resources</a:t>
            </a:r>
            <a:r>
              <a:rPr lang="en-US" sz="1700" dirty="0"/>
              <a:t/>
            </a:r>
            <a:br>
              <a:rPr lang="en-US" sz="1700" dirty="0"/>
            </a:br>
            <a:r>
              <a:rPr lang="en-US" sz="1700" dirty="0" smtClean="0"/>
              <a:t>transstudent.org</a:t>
            </a:r>
            <a:r>
              <a:rPr lang="en-US" sz="1700" dirty="0"/>
              <a:t/>
            </a:r>
            <a:br>
              <a:rPr lang="en-US" sz="1700" dirty="0"/>
            </a:br>
            <a:endParaRPr sz="1700" dirty="0"/>
          </a:p>
          <a:p>
            <a:pPr marL="457200" lvl="0" indent="-3365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700"/>
              <a:buChar char="•"/>
            </a:pP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4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Trans Lifeline</a:t>
            </a:r>
            <a:r>
              <a:rPr lang="en-US" sz="1700" dirty="0"/>
              <a:t/>
            </a:r>
            <a:br>
              <a:rPr lang="en-US" sz="1700" dirty="0"/>
            </a:br>
            <a:r>
              <a:rPr lang="en-US" sz="1700" dirty="0"/>
              <a:t>translifeline.org</a:t>
            </a:r>
            <a:br>
              <a:rPr lang="en-US" sz="1700" dirty="0"/>
            </a:br>
            <a:endParaRPr sz="1700" dirty="0"/>
          </a:p>
          <a:p>
            <a:pPr marL="457200" lvl="0" indent="-3365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700"/>
              <a:buChar char="•"/>
            </a:pP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5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National Center for </a:t>
            </a: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5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/>
            </a:r>
            <a:b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5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</a:b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5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Transgender Equality</a:t>
            </a:r>
            <a:r>
              <a:rPr lang="en-US" sz="1700" dirty="0">
                <a:solidFill>
                  <a:schemeClr val="lt1"/>
                </a:solidFill>
                <a:highlight>
                  <a:srgbClr val="1B75BB"/>
                </a:highlight>
              </a:rPr>
              <a:t/>
            </a:r>
            <a:br>
              <a:rPr lang="en-US" sz="1700" dirty="0">
                <a:solidFill>
                  <a:schemeClr val="lt1"/>
                </a:solidFill>
                <a:highlight>
                  <a:srgbClr val="1B75BB"/>
                </a:highlight>
              </a:rPr>
            </a:br>
            <a:r>
              <a:rPr lang="en-US" sz="1700" dirty="0"/>
              <a:t>transequality.org</a:t>
            </a:r>
            <a:br>
              <a:rPr lang="en-US" sz="1700" dirty="0"/>
            </a:br>
            <a:endParaRPr sz="1700" dirty="0"/>
          </a:p>
          <a:p>
            <a:pPr marL="457200" lvl="0" indent="-3365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700"/>
              <a:buChar char="•"/>
            </a:pP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6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The Trans Youth Equality Foundation</a:t>
            </a:r>
            <a:r>
              <a:rPr lang="en-US" sz="1700" dirty="0"/>
              <a:t/>
            </a:r>
            <a:br>
              <a:rPr lang="en-US" sz="1700" dirty="0"/>
            </a:br>
            <a:r>
              <a:rPr lang="en-US" sz="1700" dirty="0"/>
              <a:t>transyouthequality.org</a:t>
            </a:r>
            <a:endParaRPr sz="1700" dirty="0"/>
          </a:p>
          <a:p>
            <a:pPr marL="45720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700" dirty="0"/>
          </a:p>
          <a:p>
            <a:pPr marL="45720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1700" dirty="0"/>
          </a:p>
        </p:txBody>
      </p:sp>
      <p:sp>
        <p:nvSpPr>
          <p:cNvPr id="99" name="Google Shape;99;p4"/>
          <p:cNvSpPr txBox="1">
            <a:spLocks noGrp="1"/>
          </p:cNvSpPr>
          <p:nvPr>
            <p:ph type="body" idx="1"/>
          </p:nvPr>
        </p:nvSpPr>
        <p:spPr>
          <a:xfrm>
            <a:off x="4777950" y="1743450"/>
            <a:ext cx="47193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457200" lvl="0" indent="-3365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700"/>
              <a:buChar char="•"/>
            </a:pP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7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GLAAD</a:t>
            </a:r>
            <a:r>
              <a:rPr lang="en-US" sz="1700" dirty="0"/>
              <a:t/>
            </a:r>
            <a:br>
              <a:rPr lang="en-US" sz="1700" dirty="0"/>
            </a:br>
            <a:r>
              <a:rPr lang="en-US" sz="1700" dirty="0"/>
              <a:t>glaad.org</a:t>
            </a:r>
            <a:br>
              <a:rPr lang="en-US" sz="1700" dirty="0"/>
            </a:br>
            <a:endParaRPr sz="1700" dirty="0"/>
          </a:p>
          <a:p>
            <a:pPr marL="457200" lvl="0" indent="-3365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700"/>
              <a:buChar char="•"/>
            </a:pP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8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The Trevor Project</a:t>
            </a:r>
            <a:r>
              <a:rPr lang="en-US" sz="1700" dirty="0"/>
              <a:t/>
            </a:r>
            <a:br>
              <a:rPr lang="en-US" sz="1700" dirty="0"/>
            </a:br>
            <a:r>
              <a:rPr lang="en-US" sz="1700" dirty="0"/>
              <a:t>thetrevorproject.org</a:t>
            </a:r>
            <a:br>
              <a:rPr lang="en-US" sz="1700" dirty="0"/>
            </a:br>
            <a:endParaRPr sz="1700" dirty="0"/>
          </a:p>
          <a:p>
            <a:pPr marL="457200" lvl="0" indent="-3365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700"/>
              <a:buChar char="•"/>
            </a:pP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9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Gender Spectrum</a:t>
            </a:r>
            <a:r>
              <a:rPr lang="en-US" sz="1700" dirty="0"/>
              <a:t/>
            </a:r>
            <a:br>
              <a:rPr lang="en-US" sz="1700" dirty="0"/>
            </a:br>
            <a:r>
              <a:rPr lang="en-US" sz="1700" dirty="0"/>
              <a:t>genderspectrum.org/stories</a:t>
            </a:r>
            <a:br>
              <a:rPr lang="en-US" sz="1700" dirty="0"/>
            </a:br>
            <a:endParaRPr sz="1700" dirty="0"/>
          </a:p>
          <a:p>
            <a:pPr marL="457200" lvl="0" indent="-3365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700"/>
              <a:buChar char="•"/>
            </a:pP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10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Minus18: Changing the lives of </a:t>
            </a: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10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/>
            </a:r>
            <a:b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10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</a:br>
            <a:r>
              <a:rPr lang="en-US" sz="1700" b="1" u="sng" dirty="0" err="1">
                <a:solidFill>
                  <a:schemeClr val="lt1"/>
                </a:solidFill>
                <a:highlight>
                  <a:srgbClr val="1B75BB"/>
                </a:highlight>
                <a:hlinkClick r:id="rId10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lgbtqia</a:t>
            </a:r>
            <a:r>
              <a:rPr lang="en-US" sz="1700" b="1" u="sng" dirty="0">
                <a:solidFill>
                  <a:schemeClr val="lt1"/>
                </a:solidFill>
                <a:highlight>
                  <a:srgbClr val="1B75BB"/>
                </a:highlight>
                <a:hlinkClick r:id="rId10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+ youth in Australia</a:t>
            </a:r>
            <a:r>
              <a:rPr lang="en-US" sz="1700" dirty="0"/>
              <a:t/>
            </a:r>
            <a:br>
              <a:rPr lang="en-US" sz="1700" dirty="0"/>
            </a:br>
            <a:r>
              <a:rPr lang="en-US" sz="1700" dirty="0"/>
              <a:t>www.minus18.org.au</a:t>
            </a:r>
            <a:endParaRPr sz="1700" dirty="0"/>
          </a:p>
          <a:p>
            <a:pPr marL="45720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7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e162c178ae_0_5"/>
          <p:cNvSpPr txBox="1">
            <a:spLocks noGrp="1"/>
          </p:cNvSpPr>
          <p:nvPr>
            <p:ph type="title"/>
          </p:nvPr>
        </p:nvSpPr>
        <p:spPr>
          <a:xfrm>
            <a:off x="685800" y="392475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b="1" dirty="0" err="1" smtClean="0">
                <a:solidFill>
                  <a:schemeClr val="lt1"/>
                </a:solidFill>
                <a:highlight>
                  <a:srgbClr val="F73080"/>
                </a:highlight>
              </a:rPr>
              <a:t>Recursos</a:t>
            </a:r>
            <a:r>
              <a:rPr lang="en-US" b="1" dirty="0" smtClean="0">
                <a:solidFill>
                  <a:schemeClr val="lt1"/>
                </a:solidFill>
                <a:highlight>
                  <a:srgbClr val="F73080"/>
                </a:highlight>
              </a:rPr>
              <a:t> </a:t>
            </a:r>
            <a:r>
              <a:rPr lang="en-US" b="1" dirty="0" err="1" smtClean="0">
                <a:solidFill>
                  <a:schemeClr val="lt1"/>
                </a:solidFill>
                <a:highlight>
                  <a:srgbClr val="F73080"/>
                </a:highlight>
              </a:rPr>
              <a:t>adicionales</a:t>
            </a:r>
            <a:endParaRPr b="1" dirty="0">
              <a:solidFill>
                <a:schemeClr val="lt1"/>
              </a:solidFill>
              <a:highlight>
                <a:srgbClr val="F73080"/>
              </a:highlight>
            </a:endParaRPr>
          </a:p>
        </p:txBody>
      </p:sp>
      <p:sp>
        <p:nvSpPr>
          <p:cNvPr id="106" name="Google Shape;106;ge162c178ae_0_5"/>
          <p:cNvSpPr txBox="1">
            <a:spLocks noGrp="1"/>
          </p:cNvSpPr>
          <p:nvPr>
            <p:ph type="body" idx="1"/>
          </p:nvPr>
        </p:nvSpPr>
        <p:spPr>
          <a:xfrm>
            <a:off x="351950" y="1535475"/>
            <a:ext cx="8321100" cy="4626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457200" lvl="0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400"/>
              <a:buChar char="•"/>
            </a:pPr>
            <a:r>
              <a:rPr lang="en-US" sz="1400" b="1" dirty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Día</a:t>
            </a: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sz="1400" b="1" dirty="0" err="1">
                <a:solidFill>
                  <a:schemeClr val="lt1"/>
                </a:solidFill>
                <a:highlight>
                  <a:srgbClr val="1B75BB"/>
                </a:highlight>
              </a:rPr>
              <a:t>I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nternacional</a:t>
            </a: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de 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los</a:t>
            </a: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sz="1400" b="1" dirty="0" err="1">
                <a:solidFill>
                  <a:schemeClr val="lt1"/>
                </a:solidFill>
                <a:highlight>
                  <a:srgbClr val="1B75BB"/>
                </a:highlight>
              </a:rPr>
              <a:t>P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ronombres</a:t>
            </a:r>
            <a:r>
              <a:rPr lang="en-US" sz="1400" b="1" dirty="0" smtClean="0"/>
              <a:t/>
            </a:r>
            <a:br>
              <a:rPr lang="en-US" sz="1400" b="1" dirty="0" smtClean="0"/>
            </a:br>
            <a:r>
              <a:rPr lang="en-US" sz="1400" b="1" u="sng" dirty="0" smtClean="0">
                <a:solidFill>
                  <a:srgbClr val="1B75BB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pronounsday.org</a:t>
            </a:r>
            <a:endParaRPr sz="1400" b="1" dirty="0" smtClean="0">
              <a:solidFill>
                <a:srgbClr val="1B75BB"/>
              </a:solidFill>
            </a:endParaRPr>
          </a:p>
          <a:p>
            <a:pPr marL="45720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400" dirty="0" smtClean="0"/>
              <a:t>El </a:t>
            </a:r>
            <a:r>
              <a:rPr lang="en-US" sz="1400" dirty="0" err="1"/>
              <a:t>D</a:t>
            </a:r>
            <a:r>
              <a:rPr lang="en-US" sz="1400" dirty="0" err="1" smtClean="0"/>
              <a:t>ía</a:t>
            </a:r>
            <a:r>
              <a:rPr lang="en-US" sz="1400" dirty="0" smtClean="0"/>
              <a:t> </a:t>
            </a:r>
            <a:r>
              <a:rPr lang="en-US" sz="1400" dirty="0" err="1" smtClean="0"/>
              <a:t>Internacional</a:t>
            </a:r>
            <a:r>
              <a:rPr lang="en-US" sz="1400" dirty="0" smtClean="0"/>
              <a:t> de </a:t>
            </a:r>
            <a:r>
              <a:rPr lang="en-US" sz="1400" dirty="0" err="1" smtClean="0"/>
              <a:t>los</a:t>
            </a:r>
            <a:r>
              <a:rPr lang="en-US" sz="1400" dirty="0" smtClean="0"/>
              <a:t> </a:t>
            </a:r>
            <a:r>
              <a:rPr lang="en-US" sz="1400" dirty="0" err="1"/>
              <a:t>P</a:t>
            </a:r>
            <a:r>
              <a:rPr lang="en-US" sz="1400" dirty="0" err="1" smtClean="0"/>
              <a:t>ronombres</a:t>
            </a:r>
            <a:r>
              <a:rPr lang="en-US" sz="1400" dirty="0" smtClean="0"/>
              <a:t> </a:t>
            </a:r>
            <a:r>
              <a:rPr lang="en-US" sz="1400" dirty="0" err="1" smtClean="0"/>
              <a:t>busca</a:t>
            </a:r>
            <a:r>
              <a:rPr lang="en-US" sz="1400" dirty="0" smtClean="0"/>
              <a:t> </a:t>
            </a:r>
            <a:r>
              <a:rPr lang="en-US" sz="1400" dirty="0" err="1" smtClean="0"/>
              <a:t>respetar</a:t>
            </a:r>
            <a:r>
              <a:rPr lang="en-US" sz="1400" dirty="0" smtClean="0"/>
              <a:t>, </a:t>
            </a:r>
            <a:r>
              <a:rPr lang="en-US" sz="1400" dirty="0" err="1" smtClean="0"/>
              <a:t>compartir</a:t>
            </a:r>
            <a:r>
              <a:rPr lang="en-US" sz="1400" dirty="0" smtClean="0"/>
              <a:t> y </a:t>
            </a:r>
            <a:r>
              <a:rPr lang="en-US" sz="1400" dirty="0" err="1" smtClean="0"/>
              <a:t>educar</a:t>
            </a:r>
            <a:r>
              <a:rPr lang="en-US" sz="1400" dirty="0" smtClean="0"/>
              <a:t> </a:t>
            </a:r>
            <a:r>
              <a:rPr lang="en-US" sz="1400" dirty="0" err="1" smtClean="0"/>
              <a:t>sobre</a:t>
            </a:r>
            <a:r>
              <a:rPr lang="en-US" sz="1400" dirty="0" smtClean="0"/>
              <a:t> </a:t>
            </a:r>
            <a:r>
              <a:rPr lang="en-US" sz="1400" dirty="0" err="1" smtClean="0"/>
              <a:t>los</a:t>
            </a:r>
            <a:r>
              <a:rPr lang="en-US" sz="1400" dirty="0" smtClean="0"/>
              <a:t> </a:t>
            </a:r>
            <a:r>
              <a:rPr lang="en-US" sz="1400" dirty="0" err="1" smtClean="0"/>
              <a:t>pronombres</a:t>
            </a:r>
            <a:r>
              <a:rPr lang="en-US" sz="1400" dirty="0" smtClean="0"/>
              <a:t> </a:t>
            </a:r>
            <a:r>
              <a:rPr lang="en-US" sz="1400" dirty="0" err="1" smtClean="0"/>
              <a:t>personales</a:t>
            </a:r>
            <a:r>
              <a:rPr lang="en-US" sz="1400" i="1" dirty="0" smtClean="0"/>
              <a:t>. </a:t>
            </a:r>
            <a:r>
              <a:rPr lang="en-US" sz="1400" dirty="0" err="1" smtClean="0"/>
              <a:t>Referirse</a:t>
            </a:r>
            <a:r>
              <a:rPr lang="en-US" sz="1400" dirty="0" smtClean="0"/>
              <a:t> a personas </a:t>
            </a:r>
            <a:r>
              <a:rPr lang="en-US" sz="1400" dirty="0" err="1" smtClean="0"/>
              <a:t>por</a:t>
            </a:r>
            <a:r>
              <a:rPr lang="en-US" sz="1400" dirty="0" smtClean="0"/>
              <a:t> </a:t>
            </a:r>
            <a:r>
              <a:rPr lang="en-US" sz="1400" dirty="0" err="1" smtClean="0"/>
              <a:t>los</a:t>
            </a:r>
            <a:r>
              <a:rPr lang="en-US" sz="1400" dirty="0" smtClean="0"/>
              <a:t> </a:t>
            </a:r>
            <a:r>
              <a:rPr lang="en-US" sz="1400" dirty="0" err="1" smtClean="0"/>
              <a:t>pronombres</a:t>
            </a:r>
            <a:r>
              <a:rPr lang="en-US" sz="1400" dirty="0" smtClean="0"/>
              <a:t> con </a:t>
            </a:r>
            <a:r>
              <a:rPr lang="en-US" sz="1400" dirty="0" err="1" smtClean="0"/>
              <a:t>los</a:t>
            </a:r>
            <a:r>
              <a:rPr lang="en-US" sz="1400" dirty="0" smtClean="0"/>
              <a:t> que se </a:t>
            </a:r>
            <a:r>
              <a:rPr lang="en-US" sz="1400" dirty="0" err="1" smtClean="0"/>
              <a:t>identifican</a:t>
            </a:r>
            <a:r>
              <a:rPr lang="en-US" sz="1400" dirty="0" smtClean="0"/>
              <a:t> </a:t>
            </a:r>
            <a:r>
              <a:rPr lang="en-US" sz="1400" dirty="0" err="1" smtClean="0"/>
              <a:t>es</a:t>
            </a:r>
            <a:r>
              <a:rPr lang="en-US" sz="1400" dirty="0" smtClean="0"/>
              <a:t> </a:t>
            </a:r>
            <a:r>
              <a:rPr lang="en-US" sz="1400" dirty="0" err="1" smtClean="0"/>
              <a:t>básico</a:t>
            </a:r>
            <a:r>
              <a:rPr lang="en-US" sz="1400" dirty="0" smtClean="0"/>
              <a:t> para la </a:t>
            </a:r>
            <a:r>
              <a:rPr lang="en-US" sz="1400" dirty="0" err="1" smtClean="0"/>
              <a:t>dignidad</a:t>
            </a:r>
            <a:r>
              <a:rPr lang="en-US" sz="1400" dirty="0" smtClean="0"/>
              <a:t> </a:t>
            </a:r>
            <a:r>
              <a:rPr lang="en-US" sz="1400" dirty="0" err="1" smtClean="0"/>
              <a:t>humana</a:t>
            </a:r>
            <a:r>
              <a:rPr lang="en-US" sz="1400" dirty="0" smtClean="0"/>
              <a:t>. Que </a:t>
            </a:r>
            <a:r>
              <a:rPr lang="en-US" sz="1400" dirty="0" err="1" smtClean="0"/>
              <a:t>nos</a:t>
            </a:r>
            <a:r>
              <a:rPr lang="en-US" sz="1400" dirty="0" smtClean="0"/>
              <a:t> </a:t>
            </a:r>
            <a:r>
              <a:rPr lang="en-US" sz="1400" dirty="0" err="1" smtClean="0"/>
              <a:t>llamen</a:t>
            </a:r>
            <a:r>
              <a:rPr lang="en-US" sz="1400" dirty="0" smtClean="0"/>
              <a:t> </a:t>
            </a:r>
            <a:r>
              <a:rPr lang="en-US" sz="1400" dirty="0" err="1" smtClean="0"/>
              <a:t>por</a:t>
            </a:r>
            <a:r>
              <a:rPr lang="en-US" sz="1400" dirty="0" smtClean="0"/>
              <a:t> </a:t>
            </a:r>
            <a:r>
              <a:rPr lang="en-US" sz="1400" dirty="0" err="1" smtClean="0"/>
              <a:t>los</a:t>
            </a:r>
            <a:r>
              <a:rPr lang="en-US" sz="1400" dirty="0" smtClean="0"/>
              <a:t> </a:t>
            </a:r>
            <a:r>
              <a:rPr lang="en-US" sz="1400" dirty="0" err="1" smtClean="0"/>
              <a:t>pronombres</a:t>
            </a:r>
            <a:r>
              <a:rPr lang="en-US" sz="1400" dirty="0" smtClean="0"/>
              <a:t> </a:t>
            </a:r>
            <a:r>
              <a:rPr lang="en-US" sz="1400" dirty="0" err="1" smtClean="0"/>
              <a:t>incorrectos</a:t>
            </a:r>
            <a:r>
              <a:rPr lang="en-US" sz="1400" dirty="0" smtClean="0"/>
              <a:t> </a:t>
            </a:r>
            <a:r>
              <a:rPr lang="en-US" sz="1400" dirty="0" err="1" smtClean="0"/>
              <a:t>afecta</a:t>
            </a:r>
            <a:r>
              <a:rPr lang="en-US" sz="1400" dirty="0" smtClean="0"/>
              <a:t> </a:t>
            </a:r>
            <a:r>
              <a:rPr lang="en-US" sz="1400" dirty="0" err="1" smtClean="0"/>
              <a:t>específicamente</a:t>
            </a:r>
            <a:r>
              <a:rPr lang="en-US" sz="1400" dirty="0" smtClean="0"/>
              <a:t> a las personas </a:t>
            </a:r>
            <a:r>
              <a:rPr lang="en-US" sz="1400" dirty="0" err="1" smtClean="0"/>
              <a:t>transgénero</a:t>
            </a:r>
            <a:r>
              <a:rPr lang="en-US" sz="1400" dirty="0" smtClean="0"/>
              <a:t> y de </a:t>
            </a:r>
            <a:r>
              <a:rPr lang="en-US" sz="1400" dirty="0" err="1" smtClean="0"/>
              <a:t>género</a:t>
            </a:r>
            <a:r>
              <a:rPr lang="en-US" sz="1400" dirty="0" smtClean="0"/>
              <a:t> </a:t>
            </a:r>
            <a:r>
              <a:rPr lang="en-US" sz="1400" dirty="0" err="1" smtClean="0"/>
              <a:t>variante</a:t>
            </a:r>
            <a:r>
              <a:rPr lang="en-US" sz="1400" dirty="0" smtClean="0"/>
              <a:t>. </a:t>
            </a:r>
            <a:r>
              <a:rPr lang="en-US" sz="1400" dirty="0" err="1" smtClean="0"/>
              <a:t>Juntos</a:t>
            </a:r>
            <a:r>
              <a:rPr lang="en-US" sz="1400" dirty="0" smtClean="0"/>
              <a:t>, </a:t>
            </a:r>
            <a:r>
              <a:rPr lang="en-US" sz="1400" dirty="0" err="1" smtClean="0"/>
              <a:t>podemos</a:t>
            </a:r>
            <a:r>
              <a:rPr lang="en-US" sz="1400" dirty="0" smtClean="0"/>
              <a:t> transformer la </a:t>
            </a:r>
            <a:r>
              <a:rPr lang="en-US" sz="1400" dirty="0" err="1" smtClean="0"/>
              <a:t>sociedad</a:t>
            </a:r>
            <a:r>
              <a:rPr lang="en-US" sz="1400" dirty="0" smtClean="0"/>
              <a:t> para </a:t>
            </a:r>
            <a:r>
              <a:rPr lang="en-US" sz="1400" dirty="0" err="1" smtClean="0"/>
              <a:t>celebrar</a:t>
            </a:r>
            <a:r>
              <a:rPr lang="en-US" sz="1400" dirty="0" smtClean="0"/>
              <a:t> las </a:t>
            </a:r>
            <a:r>
              <a:rPr lang="en-US" sz="1400" dirty="0" err="1" smtClean="0"/>
              <a:t>identidades</a:t>
            </a:r>
            <a:r>
              <a:rPr lang="en-US" sz="1400" dirty="0" smtClean="0"/>
              <a:t> multiples y </a:t>
            </a:r>
            <a:r>
              <a:rPr lang="en-US" sz="1400" dirty="0" err="1" smtClean="0"/>
              <a:t>entrecruzadas</a:t>
            </a:r>
            <a:r>
              <a:rPr lang="en-US" sz="1400" dirty="0" smtClean="0"/>
              <a:t> de las personas.</a:t>
            </a:r>
            <a:endParaRPr sz="1400" dirty="0" smtClean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400" dirty="0" smtClean="0"/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400"/>
              <a:buChar char="•"/>
            </a:pP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Día</a:t>
            </a: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sz="1400" b="1" dirty="0" err="1">
                <a:solidFill>
                  <a:schemeClr val="lt1"/>
                </a:solidFill>
                <a:highlight>
                  <a:srgbClr val="1B75BB"/>
                </a:highlight>
              </a:rPr>
              <a:t>I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nternacional</a:t>
            </a: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de la 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Visibilidad</a:t>
            </a: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sz="1400" b="1" dirty="0" err="1">
                <a:solidFill>
                  <a:schemeClr val="lt1"/>
                </a:solidFill>
                <a:highlight>
                  <a:srgbClr val="1B75BB"/>
                </a:highlight>
              </a:rPr>
              <a:t>T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ransgénero</a:t>
            </a:r>
            <a:r>
              <a:rPr lang="en-US" sz="1400" b="1" dirty="0" smtClean="0"/>
              <a:t/>
            </a:r>
            <a:br>
              <a:rPr lang="en-US" sz="1400" b="1" dirty="0" smtClean="0"/>
            </a:br>
            <a:r>
              <a:rPr lang="en-US" sz="1400" b="1" u="sng" dirty="0" smtClean="0">
                <a:solidFill>
                  <a:srgbClr val="1B75BB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transstudent.org/</a:t>
            </a:r>
            <a:r>
              <a:rPr lang="en-US" sz="1400" b="1" u="sng" dirty="0" err="1" smtClean="0">
                <a:solidFill>
                  <a:srgbClr val="1B75BB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tdov</a:t>
            </a:r>
            <a:endParaRPr sz="1400" b="1" dirty="0" smtClean="0">
              <a:solidFill>
                <a:srgbClr val="1B75BB"/>
              </a:solidFill>
            </a:endParaRPr>
          </a:p>
          <a:p>
            <a:pPr marL="45720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400" dirty="0" smtClean="0"/>
              <a:t>El </a:t>
            </a:r>
            <a:r>
              <a:rPr lang="en-US" sz="1400" dirty="0" err="1"/>
              <a:t>D</a:t>
            </a:r>
            <a:r>
              <a:rPr lang="en-US" sz="1400" dirty="0" err="1" smtClean="0"/>
              <a:t>ía</a:t>
            </a:r>
            <a:r>
              <a:rPr lang="en-US" sz="1400" dirty="0" smtClean="0"/>
              <a:t> </a:t>
            </a:r>
            <a:r>
              <a:rPr lang="en-US" sz="1400" dirty="0" err="1"/>
              <a:t>I</a:t>
            </a:r>
            <a:r>
              <a:rPr lang="en-US" sz="1400" dirty="0" err="1" smtClean="0"/>
              <a:t>nternacional</a:t>
            </a:r>
            <a:r>
              <a:rPr lang="en-US" sz="1400" dirty="0" smtClean="0"/>
              <a:t> de la </a:t>
            </a:r>
            <a:r>
              <a:rPr lang="en-US" sz="1400" dirty="0" err="1"/>
              <a:t>V</a:t>
            </a:r>
            <a:r>
              <a:rPr lang="en-US" sz="1400" dirty="0" err="1" smtClean="0"/>
              <a:t>isibilidad</a:t>
            </a:r>
            <a:r>
              <a:rPr lang="en-US" sz="1400" dirty="0" smtClean="0"/>
              <a:t> </a:t>
            </a:r>
            <a:r>
              <a:rPr lang="en-US" sz="1400" dirty="0" err="1" smtClean="0"/>
              <a:t>Transgénero</a:t>
            </a:r>
            <a:r>
              <a:rPr lang="en-US" sz="1400" dirty="0" smtClean="0"/>
              <a:t> </a:t>
            </a:r>
            <a:r>
              <a:rPr lang="en-US" sz="1400" dirty="0" err="1" smtClean="0"/>
              <a:t>es</a:t>
            </a:r>
            <a:r>
              <a:rPr lang="en-US" sz="1400" dirty="0" smtClean="0"/>
              <a:t> un </a:t>
            </a:r>
            <a:r>
              <a:rPr lang="en-US" sz="1400" dirty="0" err="1" smtClean="0"/>
              <a:t>evento</a:t>
            </a:r>
            <a:r>
              <a:rPr lang="en-US" sz="1400" dirty="0" smtClean="0"/>
              <a:t> </a:t>
            </a:r>
            <a:r>
              <a:rPr lang="en-US" sz="1400" dirty="0" err="1" smtClean="0"/>
              <a:t>anual</a:t>
            </a:r>
            <a:r>
              <a:rPr lang="en-US" sz="1400" dirty="0" smtClean="0"/>
              <a:t> que </a:t>
            </a:r>
            <a:r>
              <a:rPr lang="en-US" sz="1400" dirty="0" err="1" smtClean="0"/>
              <a:t>tiene</a:t>
            </a:r>
            <a:r>
              <a:rPr lang="en-US" sz="1400" dirty="0" smtClean="0"/>
              <a:t> </a:t>
            </a:r>
            <a:r>
              <a:rPr lang="en-US" sz="1400" dirty="0" err="1" smtClean="0"/>
              <a:t>lugar</a:t>
            </a:r>
            <a:r>
              <a:rPr lang="en-US" sz="1400" dirty="0" smtClean="0"/>
              <a:t> el 31 de </a:t>
            </a:r>
            <a:r>
              <a:rPr lang="en-US" sz="1400" dirty="0" err="1" smtClean="0"/>
              <a:t>marzo</a:t>
            </a:r>
            <a:r>
              <a:rPr lang="en-US" sz="1400" dirty="0"/>
              <a:t> </a:t>
            </a:r>
            <a:r>
              <a:rPr lang="en-US" sz="1400" dirty="0" smtClean="0"/>
              <a:t>para </a:t>
            </a:r>
            <a:r>
              <a:rPr lang="en-US" sz="1400" dirty="0" err="1" smtClean="0"/>
              <a:t>celebrar</a:t>
            </a:r>
            <a:r>
              <a:rPr lang="en-US" sz="1400" dirty="0" smtClean="0"/>
              <a:t> a las personas </a:t>
            </a:r>
            <a:r>
              <a:rPr lang="en-US" sz="1400" dirty="0" err="1" smtClean="0"/>
              <a:t>transgénero</a:t>
            </a:r>
            <a:r>
              <a:rPr lang="en-US" sz="1400" dirty="0" smtClean="0"/>
              <a:t> y </a:t>
            </a:r>
            <a:r>
              <a:rPr lang="en-US" sz="1400" dirty="0" err="1" smtClean="0"/>
              <a:t>crear</a:t>
            </a:r>
            <a:r>
              <a:rPr lang="en-US" sz="1400" dirty="0" smtClean="0"/>
              <a:t> </a:t>
            </a:r>
            <a:r>
              <a:rPr lang="en-US" sz="1400" dirty="0" err="1" smtClean="0"/>
              <a:t>conciencia</a:t>
            </a:r>
            <a:r>
              <a:rPr lang="en-US" sz="1400" dirty="0" smtClean="0"/>
              <a:t> </a:t>
            </a:r>
            <a:r>
              <a:rPr lang="en-US" sz="1400" dirty="0" err="1" smtClean="0"/>
              <a:t>sobre</a:t>
            </a:r>
            <a:r>
              <a:rPr lang="en-US" sz="1400" dirty="0" smtClean="0"/>
              <a:t> la </a:t>
            </a:r>
            <a:r>
              <a:rPr lang="en-US" sz="1400" dirty="0" err="1" smtClean="0"/>
              <a:t>discriminación</a:t>
            </a:r>
            <a:r>
              <a:rPr lang="en-US" sz="1400" dirty="0" smtClean="0"/>
              <a:t> que </a:t>
            </a:r>
            <a:r>
              <a:rPr lang="en-US" sz="1400" dirty="0" err="1" smtClean="0"/>
              <a:t>enfrentan</a:t>
            </a:r>
            <a:r>
              <a:rPr lang="en-US" sz="1400" dirty="0" smtClean="0"/>
              <a:t> las personas </a:t>
            </a:r>
            <a:r>
              <a:rPr lang="en-US" sz="1400" dirty="0" err="1" smtClean="0"/>
              <a:t>transgénero</a:t>
            </a:r>
            <a:r>
              <a:rPr lang="en-US" sz="1400" dirty="0" smtClean="0"/>
              <a:t> </a:t>
            </a:r>
            <a:r>
              <a:rPr lang="en-US" sz="1400" dirty="0" err="1" smtClean="0"/>
              <a:t>en</a:t>
            </a:r>
            <a:r>
              <a:rPr lang="en-US" sz="1400" dirty="0" smtClean="0"/>
              <a:t> </a:t>
            </a:r>
            <a:r>
              <a:rPr lang="en-US" sz="1400" dirty="0" err="1" smtClean="0"/>
              <a:t>todo</a:t>
            </a:r>
            <a:r>
              <a:rPr lang="en-US" sz="1400" dirty="0" smtClean="0"/>
              <a:t> el </a:t>
            </a:r>
            <a:r>
              <a:rPr lang="en-US" sz="1400" dirty="0" err="1" smtClean="0"/>
              <a:t>mundo</a:t>
            </a:r>
            <a:r>
              <a:rPr lang="en-US" sz="1400" dirty="0" smtClean="0"/>
              <a:t>. </a:t>
            </a:r>
            <a:r>
              <a:rPr lang="en-US" sz="1400" dirty="0" err="1" smtClean="0"/>
              <a:t>Además</a:t>
            </a:r>
            <a:r>
              <a:rPr lang="en-US" sz="1400" dirty="0" smtClean="0"/>
              <a:t>, </a:t>
            </a:r>
            <a:r>
              <a:rPr lang="en-US" sz="1400" dirty="0" err="1" smtClean="0"/>
              <a:t>es</a:t>
            </a:r>
            <a:r>
              <a:rPr lang="en-US" sz="1400" dirty="0" smtClean="0"/>
              <a:t> </a:t>
            </a:r>
            <a:r>
              <a:rPr lang="en-US" sz="1400" dirty="0" err="1" smtClean="0"/>
              <a:t>una</a:t>
            </a:r>
            <a:r>
              <a:rPr lang="en-US" sz="1400" dirty="0" smtClean="0"/>
              <a:t> </a:t>
            </a:r>
            <a:r>
              <a:rPr lang="en-US" sz="1400" dirty="0" err="1" smtClean="0"/>
              <a:t>celebración</a:t>
            </a:r>
            <a:r>
              <a:rPr lang="en-US" sz="1400" dirty="0" smtClean="0"/>
              <a:t> de </a:t>
            </a:r>
            <a:r>
              <a:rPr lang="en-US" sz="1400" dirty="0" err="1" smtClean="0"/>
              <a:t>sus</a:t>
            </a:r>
            <a:r>
              <a:rPr lang="en-US" sz="1400" dirty="0" smtClean="0"/>
              <a:t> </a:t>
            </a:r>
            <a:r>
              <a:rPr lang="en-US" sz="1400" dirty="0" err="1" smtClean="0"/>
              <a:t>aportes</a:t>
            </a:r>
            <a:r>
              <a:rPr lang="en-US" sz="1400" dirty="0" smtClean="0"/>
              <a:t> a la </a:t>
            </a:r>
            <a:r>
              <a:rPr lang="en-US" sz="1400" dirty="0" err="1" smtClean="0"/>
              <a:t>sociedad</a:t>
            </a:r>
            <a:r>
              <a:rPr lang="en-US" sz="1400" dirty="0" smtClean="0"/>
              <a:t>.</a:t>
            </a:r>
            <a:endParaRPr sz="1400" dirty="0" smtClean="0"/>
          </a:p>
          <a:p>
            <a:pPr marL="45720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1400" dirty="0" smtClean="0"/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rgbClr val="1B75BB"/>
              </a:buClr>
              <a:buSzPts val="1400"/>
              <a:buChar char="•"/>
            </a:pP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Practicar</a:t>
            </a: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los</a:t>
            </a:r>
            <a:r>
              <a:rPr lang="en-US" sz="1400" b="1" dirty="0" smtClean="0">
                <a:solidFill>
                  <a:schemeClr val="lt1"/>
                </a:solidFill>
                <a:highlight>
                  <a:srgbClr val="1B75BB"/>
                </a:highlight>
              </a:rPr>
              <a:t> </a:t>
            </a:r>
            <a:r>
              <a:rPr lang="en-US" sz="1400" b="1" dirty="0" err="1" smtClean="0">
                <a:solidFill>
                  <a:schemeClr val="lt1"/>
                </a:solidFill>
                <a:highlight>
                  <a:srgbClr val="1B75BB"/>
                </a:highlight>
              </a:rPr>
              <a:t>pronombres</a:t>
            </a:r>
            <a:r>
              <a:rPr lang="en-US" sz="1400" b="1" dirty="0" smtClean="0"/>
              <a:t/>
            </a:r>
            <a:br>
              <a:rPr lang="en-US" sz="1400" b="1" dirty="0" smtClean="0"/>
            </a:br>
            <a:r>
              <a:rPr lang="en-US" sz="1400" b="1" u="sng" dirty="0" smtClean="0">
                <a:solidFill>
                  <a:srgbClr val="1B75BB"/>
                </a:solidFill>
                <a:hlinkClick r:id="rId4">
                  <a:extLst>
                    <a:ext uri="{A12FA001-AC4F-418D-AE19-62706E023703}">
                      <ahyp:hlinkClr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val="tx"/>
                    </a:ext>
                  </a:extLst>
                </a:hlinkClick>
              </a:rPr>
              <a:t>pronouns.minus18.org.au</a:t>
            </a:r>
            <a:endParaRPr sz="1400" b="1" dirty="0" smtClean="0">
              <a:solidFill>
                <a:srgbClr val="1B75BB"/>
              </a:solidFill>
            </a:endParaRPr>
          </a:p>
          <a:p>
            <a:pPr marL="45720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US" sz="1400" dirty="0" smtClean="0"/>
              <a:t>El </a:t>
            </a:r>
            <a:r>
              <a:rPr lang="en-US" sz="1400" dirty="0" err="1" smtClean="0"/>
              <a:t>sitio</a:t>
            </a:r>
            <a:r>
              <a:rPr lang="en-US" sz="1400" dirty="0" smtClean="0"/>
              <a:t> web </a:t>
            </a:r>
            <a:r>
              <a:rPr lang="en-US" sz="1400" dirty="0" err="1" smtClean="0"/>
              <a:t>interactivo</a:t>
            </a:r>
            <a:r>
              <a:rPr lang="en-US" sz="1400" dirty="0" smtClean="0"/>
              <a:t> para </a:t>
            </a:r>
            <a:r>
              <a:rPr lang="en-US" sz="1400" dirty="0" err="1" smtClean="0"/>
              <a:t>practicar</a:t>
            </a:r>
            <a:r>
              <a:rPr lang="en-US" sz="1400" dirty="0" smtClean="0"/>
              <a:t> que </a:t>
            </a:r>
            <a:r>
              <a:rPr lang="en-US" sz="1400" dirty="0" err="1" smtClean="0"/>
              <a:t>permite</a:t>
            </a:r>
            <a:r>
              <a:rPr lang="en-US" sz="1400" dirty="0" smtClean="0"/>
              <a:t> </a:t>
            </a:r>
            <a:r>
              <a:rPr lang="en-US" sz="1400" dirty="0" err="1" smtClean="0"/>
              <a:t>tratar</a:t>
            </a:r>
            <a:r>
              <a:rPr lang="en-US" sz="1400" dirty="0" smtClean="0"/>
              <a:t> de </a:t>
            </a:r>
            <a:r>
              <a:rPr lang="en-US" sz="1400" dirty="0" err="1" smtClean="0"/>
              <a:t>usar</a:t>
            </a:r>
            <a:r>
              <a:rPr lang="en-US" sz="1400" dirty="0" smtClean="0"/>
              <a:t> </a:t>
            </a:r>
            <a:r>
              <a:rPr lang="en-US" sz="1400" dirty="0" err="1" smtClean="0"/>
              <a:t>nuevos</a:t>
            </a:r>
            <a:r>
              <a:rPr lang="en-US" sz="1400" dirty="0" smtClean="0"/>
              <a:t> </a:t>
            </a:r>
            <a:r>
              <a:rPr lang="en-US" sz="1400" dirty="0" err="1" smtClean="0"/>
              <a:t>pronombres</a:t>
            </a:r>
            <a:r>
              <a:rPr lang="en-US" sz="1400" dirty="0" smtClean="0"/>
              <a:t> con </a:t>
            </a:r>
            <a:r>
              <a:rPr lang="en-US" sz="1400" dirty="0" err="1" smtClean="0"/>
              <a:t>los</a:t>
            </a:r>
            <a:r>
              <a:rPr lang="en-US" sz="1400" dirty="0" smtClean="0"/>
              <a:t> que no </a:t>
            </a:r>
            <a:r>
              <a:rPr lang="en-US" sz="1400" dirty="0" err="1" smtClean="0"/>
              <a:t>estamos</a:t>
            </a:r>
            <a:r>
              <a:rPr lang="en-US" sz="1400" dirty="0" smtClean="0"/>
              <a:t> </a:t>
            </a:r>
            <a:r>
              <a:rPr lang="es-AR" sz="1400" dirty="0" smtClean="0"/>
              <a:t>familiarizados</a:t>
            </a:r>
            <a:r>
              <a:rPr lang="en-US" sz="1400" dirty="0" smtClean="0"/>
              <a:t>. </a:t>
            </a:r>
            <a:r>
              <a:rPr lang="en-US" sz="1400" dirty="0" err="1" smtClean="0"/>
              <a:t>Él</a:t>
            </a:r>
            <a:r>
              <a:rPr lang="en-US" sz="1400" dirty="0" smtClean="0"/>
              <a:t> y </a:t>
            </a:r>
            <a:r>
              <a:rPr lang="en-US" sz="1400" dirty="0" err="1" smtClean="0"/>
              <a:t>ella</a:t>
            </a:r>
            <a:r>
              <a:rPr lang="en-US" sz="1400" dirty="0" smtClean="0"/>
              <a:t> son </a:t>
            </a:r>
            <a:r>
              <a:rPr lang="en-US" sz="1400" dirty="0" err="1" smtClean="0"/>
              <a:t>ejemplos</a:t>
            </a:r>
            <a:r>
              <a:rPr lang="en-US" sz="1400" dirty="0" smtClean="0"/>
              <a:t> de </a:t>
            </a:r>
            <a:r>
              <a:rPr lang="en-US" sz="1400" dirty="0" err="1" smtClean="0"/>
              <a:t>pronombres</a:t>
            </a:r>
            <a:r>
              <a:rPr lang="en-US" sz="1400" dirty="0" smtClean="0"/>
              <a:t> </a:t>
            </a:r>
            <a:r>
              <a:rPr lang="en-US" sz="1400" dirty="0" err="1" smtClean="0"/>
              <a:t>comunes</a:t>
            </a:r>
            <a:r>
              <a:rPr lang="en-US" sz="1400" dirty="0" smtClean="0"/>
              <a:t>. </a:t>
            </a:r>
            <a:r>
              <a:rPr lang="en-US" sz="1400" dirty="0" err="1" smtClean="0"/>
              <a:t>Algunas</a:t>
            </a:r>
            <a:r>
              <a:rPr lang="en-US" sz="1400" dirty="0" smtClean="0"/>
              <a:t> personas </a:t>
            </a:r>
            <a:r>
              <a:rPr lang="en-US" sz="1400" dirty="0" err="1" smtClean="0"/>
              <a:t>usan</a:t>
            </a:r>
            <a:r>
              <a:rPr lang="en-US" sz="1400" dirty="0" smtClean="0"/>
              <a:t> </a:t>
            </a:r>
            <a:r>
              <a:rPr lang="en-US" sz="1400" dirty="0" err="1" smtClean="0"/>
              <a:t>pronombres</a:t>
            </a:r>
            <a:r>
              <a:rPr lang="en-US" sz="1400" dirty="0" smtClean="0"/>
              <a:t> </a:t>
            </a:r>
            <a:r>
              <a:rPr lang="en-US" sz="1400" dirty="0" err="1" smtClean="0"/>
              <a:t>menos</a:t>
            </a:r>
            <a:r>
              <a:rPr lang="en-US" sz="1400" dirty="0" smtClean="0"/>
              <a:t> </a:t>
            </a:r>
            <a:r>
              <a:rPr lang="en-US" sz="1400" dirty="0" err="1" smtClean="0"/>
              <a:t>comunes</a:t>
            </a:r>
            <a:r>
              <a:rPr lang="en-US" sz="1400" dirty="0" smtClean="0"/>
              <a:t>. Tal </a:t>
            </a:r>
            <a:r>
              <a:rPr lang="en-US" sz="1400" dirty="0" err="1" smtClean="0"/>
              <a:t>vez</a:t>
            </a:r>
            <a:r>
              <a:rPr lang="en-US" sz="1400" dirty="0" smtClean="0"/>
              <a:t> </a:t>
            </a:r>
            <a:r>
              <a:rPr lang="en-US" sz="1400" dirty="0" err="1" smtClean="0"/>
              <a:t>algunos</a:t>
            </a:r>
            <a:r>
              <a:rPr lang="en-US" sz="1400" dirty="0" smtClean="0"/>
              <a:t> </a:t>
            </a:r>
            <a:r>
              <a:rPr lang="en-US" sz="1400" dirty="0" err="1" smtClean="0"/>
              <a:t>te</a:t>
            </a:r>
            <a:r>
              <a:rPr lang="en-US" sz="1400" dirty="0" smtClean="0"/>
              <a:t> </a:t>
            </a:r>
            <a:r>
              <a:rPr lang="en-US" sz="1400" dirty="0" err="1" smtClean="0"/>
              <a:t>resulten</a:t>
            </a:r>
            <a:r>
              <a:rPr lang="en-US" sz="1400" dirty="0" smtClean="0"/>
              <a:t> </a:t>
            </a:r>
            <a:r>
              <a:rPr lang="en-US" sz="1400" dirty="0" err="1" smtClean="0"/>
              <a:t>nuevos</a:t>
            </a:r>
            <a:r>
              <a:rPr lang="en-US" sz="1400" dirty="0" smtClean="0"/>
              <a:t>, </a:t>
            </a:r>
            <a:r>
              <a:rPr lang="en-US" sz="1400" dirty="0" err="1" smtClean="0"/>
              <a:t>practicar</a:t>
            </a:r>
            <a:r>
              <a:rPr lang="en-US" sz="1400" dirty="0" smtClean="0"/>
              <a:t> </a:t>
            </a:r>
            <a:r>
              <a:rPr lang="en-US" sz="1400" dirty="0" err="1" smtClean="0"/>
              <a:t>cómo</a:t>
            </a:r>
            <a:r>
              <a:rPr lang="en-US" sz="1400" dirty="0" smtClean="0"/>
              <a:t> </a:t>
            </a:r>
            <a:r>
              <a:rPr lang="en-US" sz="1400" dirty="0" err="1" smtClean="0"/>
              <a:t>usarlos</a:t>
            </a:r>
            <a:r>
              <a:rPr lang="en-US" sz="1400" dirty="0" smtClean="0"/>
              <a:t> </a:t>
            </a:r>
            <a:r>
              <a:rPr lang="en-US" sz="1400" dirty="0" err="1" smtClean="0"/>
              <a:t>puede</a:t>
            </a:r>
            <a:r>
              <a:rPr lang="en-US" sz="1400" dirty="0" smtClean="0"/>
              <a:t> </a:t>
            </a:r>
            <a:r>
              <a:rPr lang="en-US" sz="1400" dirty="0" err="1" smtClean="0"/>
              <a:t>ayudarte</a:t>
            </a:r>
            <a:r>
              <a:rPr lang="en-US" sz="1400" dirty="0" smtClean="0"/>
              <a:t> a </a:t>
            </a:r>
            <a:r>
              <a:rPr lang="en-US" sz="1400" dirty="0" err="1" smtClean="0"/>
              <a:t>crear</a:t>
            </a:r>
            <a:r>
              <a:rPr lang="en-US" sz="1400" dirty="0" smtClean="0"/>
              <a:t> un </a:t>
            </a:r>
            <a:r>
              <a:rPr lang="en-US" sz="1400" dirty="0" err="1" smtClean="0"/>
              <a:t>nuevo</a:t>
            </a:r>
            <a:r>
              <a:rPr lang="en-US" sz="1400" dirty="0" smtClean="0"/>
              <a:t> </a:t>
            </a:r>
            <a:r>
              <a:rPr lang="en-US" sz="1400" dirty="0" err="1" smtClean="0"/>
              <a:t>hábito</a:t>
            </a:r>
            <a:r>
              <a:rPr lang="en-US" sz="1400" dirty="0" smtClean="0"/>
              <a:t> y a </a:t>
            </a:r>
            <a:r>
              <a:rPr lang="en-US" sz="1400" dirty="0" err="1" smtClean="0"/>
              <a:t>usar</a:t>
            </a:r>
            <a:r>
              <a:rPr lang="en-US" sz="1400" dirty="0" smtClean="0"/>
              <a:t> </a:t>
            </a:r>
            <a:r>
              <a:rPr lang="en-US" sz="1400" dirty="0" err="1" smtClean="0"/>
              <a:t>los</a:t>
            </a:r>
            <a:r>
              <a:rPr lang="en-US" sz="1400" dirty="0" smtClean="0"/>
              <a:t> </a:t>
            </a:r>
            <a:r>
              <a:rPr lang="en-US" sz="1400" dirty="0" err="1" smtClean="0"/>
              <a:t>pronombres</a:t>
            </a:r>
            <a:r>
              <a:rPr lang="en-US" sz="1400" dirty="0" smtClean="0"/>
              <a:t> que </a:t>
            </a:r>
            <a:r>
              <a:rPr lang="en-US" sz="1400" dirty="0" err="1" smtClean="0"/>
              <a:t>muestran</a:t>
            </a:r>
            <a:r>
              <a:rPr lang="en-US" sz="1400" dirty="0" smtClean="0"/>
              <a:t> </a:t>
            </a:r>
            <a:r>
              <a:rPr lang="en-US" sz="1400" dirty="0" err="1" smtClean="0"/>
              <a:t>respeto</a:t>
            </a:r>
            <a:r>
              <a:rPr lang="en-US" sz="1400" dirty="0" smtClean="0"/>
              <a:t> </a:t>
            </a:r>
            <a:r>
              <a:rPr lang="en-US" sz="1400" dirty="0" err="1" smtClean="0"/>
              <a:t>por</a:t>
            </a:r>
            <a:r>
              <a:rPr lang="en-US" sz="1400" dirty="0" smtClean="0"/>
              <a:t> las personas a las que </a:t>
            </a:r>
            <a:r>
              <a:rPr lang="en-US" sz="1400" dirty="0" err="1" smtClean="0"/>
              <a:t>te</a:t>
            </a:r>
            <a:r>
              <a:rPr lang="en-US" sz="1400" dirty="0" smtClean="0"/>
              <a:t> </a:t>
            </a:r>
            <a:r>
              <a:rPr lang="en-US" sz="1400" dirty="0" err="1" smtClean="0"/>
              <a:t>refieres</a:t>
            </a:r>
            <a:r>
              <a:rPr lang="en-US" sz="1400" dirty="0" smtClean="0"/>
              <a:t>. </a:t>
            </a:r>
            <a:endParaRPr sz="1400" dirty="0" smtClean="0"/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400" dirty="0" smtClean="0"/>
          </a:p>
          <a:p>
            <a:pPr marL="45720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Advocates NEW_PPT_templat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</TotalTime>
  <Words>224</Words>
  <Application>Microsoft Office PowerPoint</Application>
  <PresentationFormat>Presentación en pantalla (4:3)</PresentationFormat>
  <Paragraphs>37</Paragraphs>
  <Slides>5</Slides>
  <Notes>5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8" baseType="lpstr">
      <vt:lpstr>Arial</vt:lpstr>
      <vt:lpstr>Calibri</vt:lpstr>
      <vt:lpstr>Advocates NEW_PPT_template</vt:lpstr>
      <vt:lpstr>Respetar la identidad de género</vt:lpstr>
      <vt:lpstr> Pronombres</vt:lpstr>
      <vt:lpstr>Proyectos de arte necesarios para tratar uno o más de los siguientes temas:</vt:lpstr>
      <vt:lpstr>Sitios web de confianza</vt:lpstr>
      <vt:lpstr>Recursos adicionales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Respetar la identidad de género</dc:title>
  <dc:creator>Brittany McBride</dc:creator>
  <cp:lastModifiedBy>Camila Gartland</cp:lastModifiedBy>
  <cp:revision>13</cp:revision>
  <dcterms:created xsi:type="dcterms:W3CDTF">2021-04-02T14:37:35Z</dcterms:created>
  <dcterms:modified xsi:type="dcterms:W3CDTF">2022-01-26T19:05:20Z</dcterms:modified>
</cp:coreProperties>
</file>