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mc="http://schemas.openxmlformats.org/markup-compatibility/2006" xmlns:mv="urn:schemas-microsoft-com:mac:vml"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izabeth Schroeder" initials="ES" lastIdx="2" clrIdx="0">
    <p:extLst/>
  </p:cmAuthor>
  <p:cmAuthor id="2" name="USUARIO" initials="U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mc="http://schemas.openxmlformats.org/markup-compatibility/2006" xmlns:mv="urn:schemas-microsoft-com:mac:vml"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8" d="100"/>
          <a:sy n="48" d="100"/>
        </p:scale>
        <p:origin x="-1770" y="-10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17-12-08T14:46:34.756" idx="1">
    <p:pos x="4746" y="1603"/>
    <p:text>Se modificó e por é</p:text>
  </p:cm>
  <p:cm authorId="2" dt="2017-12-08T14:47:12.440" idx="2">
    <p:pos x="2291" y="2479"/>
    <p:text>Se agregó "Un"</p:text>
  </p:cm>
  <p:cm authorId="2" dt="2017-12-08T14:47:21.103" idx="3">
    <p:pos x="6311" y="2479"/>
    <p:text>Capitalización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096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009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919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237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743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510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00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818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843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641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114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2FA97541-3F81-5648-8384-F117A887DA48}" type="slidenum">
              <a:rPr lang="en-US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4"/>
            <a:ext cx="31496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83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GT" b="1" dirty="0"/>
              <a:t>¿Y después de todo, </a:t>
            </a:r>
            <a:r>
              <a:rPr lang="es-GT" b="1" dirty="0" smtClean="0"/>
              <a:t>qué  </a:t>
            </a:r>
            <a:r>
              <a:rPr lang="es-GT" b="1" dirty="0"/>
              <a:t>es el amor? 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 Plan de </a:t>
            </a:r>
            <a:r>
              <a:rPr lang="en-US" smtClean="0"/>
              <a:t>clase</a:t>
            </a:r>
            <a:r>
              <a:rPr lang="en-US" dirty="0" smtClean="0"/>
              <a:t> </a:t>
            </a:r>
            <a:r>
              <a:rPr lang="en-US" dirty="0" smtClean="0"/>
              <a:t>para </a:t>
            </a:r>
            <a:r>
              <a:rPr lang="en-US" dirty="0" err="1" smtClean="0"/>
              <a:t>quinto</a:t>
            </a:r>
            <a:r>
              <a:rPr lang="en-US" dirty="0" smtClean="0"/>
              <a:t> </a:t>
            </a:r>
            <a:r>
              <a:rPr lang="en-US" dirty="0" err="1" smtClean="0"/>
              <a:t>grado</a:t>
            </a:r>
            <a:endParaRPr lang="en-US" dirty="0" smtClean="0"/>
          </a:p>
          <a:p>
            <a:r>
              <a:rPr lang="es-GT" dirty="0" smtClean="0"/>
              <a:t>tomado de: </a:t>
            </a:r>
            <a:r>
              <a:rPr lang="es-GT" dirty="0"/>
              <a:t>“Derechos, Respeto, Responsabilidad: Un </a:t>
            </a:r>
            <a:r>
              <a:rPr lang="es-GT" dirty="0" smtClean="0"/>
              <a:t>currículo </a:t>
            </a:r>
            <a:r>
              <a:rPr lang="es-GT" dirty="0" smtClean="0"/>
              <a:t>para K-12</a:t>
            </a:r>
            <a:r>
              <a:rPr lang="es-GT" dirty="0"/>
              <a:t>”.</a:t>
            </a:r>
            <a:endParaRPr lang="es-CL" dirty="0"/>
          </a:p>
          <a:p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00" y="6040244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865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Stock_000001384531_Larg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65" y="253896"/>
            <a:ext cx="8964154" cy="5973692"/>
          </a:xfrm>
          <a:prstGeom prst="rect">
            <a:avLst/>
          </a:prstGeom>
        </p:spPr>
      </p:pic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631" y="5873313"/>
            <a:ext cx="1657868" cy="70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088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Stock_000044118206_Ful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326" y="293042"/>
            <a:ext cx="8747483" cy="5836366"/>
          </a:xfrm>
          <a:prstGeom prst="rect">
            <a:avLst/>
          </a:prstGeom>
        </p:spPr>
      </p:pic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631" y="5873313"/>
            <a:ext cx="1657868" cy="70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856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Stock_000049125848_Large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8" t="11216" r="368" b="31654"/>
          <a:stretch/>
        </p:blipFill>
        <p:spPr>
          <a:xfrm>
            <a:off x="2480169" y="178319"/>
            <a:ext cx="7088702" cy="6069147"/>
          </a:xfrm>
          <a:prstGeom prst="rect">
            <a:avLst/>
          </a:prstGeom>
        </p:spPr>
      </p:pic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631" y="5873313"/>
            <a:ext cx="1657868" cy="70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045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ymbo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335" y="0"/>
            <a:ext cx="6858000" cy="6858000"/>
          </a:xfrm>
          <a:prstGeom prst="rect">
            <a:avLst/>
          </a:prstGeom>
        </p:spPr>
      </p:pic>
      <p:pic>
        <p:nvPicPr>
          <p:cNvPr id="3" name="Picture 2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1631" y="5873313"/>
            <a:ext cx="1657868" cy="70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265422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858</TotalTime>
  <Words>34</Words>
  <Application>Microsoft Office PowerPoint</Application>
  <PresentationFormat>Custom</PresentationFormat>
  <Paragraphs>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Advocates NEW_PPT_template</vt:lpstr>
      <vt:lpstr>¿Y después de todo, qué  es el amor?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Schroeder</dc:creator>
  <cp:lastModifiedBy>Nicole Cheetham</cp:lastModifiedBy>
  <cp:revision>22</cp:revision>
  <dcterms:created xsi:type="dcterms:W3CDTF">2016-01-06T22:54:38Z</dcterms:created>
  <dcterms:modified xsi:type="dcterms:W3CDTF">2017-12-08T20:18:22Z</dcterms:modified>
</cp:coreProperties>
</file>